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0"/>
  </p:notesMasterIdLst>
  <p:handoutMasterIdLst>
    <p:handoutMasterId r:id="rId11"/>
  </p:handoutMasterIdLst>
  <p:sldIdLst>
    <p:sldId id="760" r:id="rId5"/>
    <p:sldId id="588" r:id="rId6"/>
    <p:sldId id="590" r:id="rId7"/>
    <p:sldId id="589" r:id="rId8"/>
    <p:sldId id="759" r:id="rId9"/>
  </p:sldIdLst>
  <p:sldSz cx="9144000" cy="5143500" type="screen16x9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2880">
          <p15:clr>
            <a:srgbClr val="A4A3A4"/>
          </p15:clr>
        </p15:guide>
        <p15:guide id="2" orient="horz" pos="156">
          <p15:clr>
            <a:srgbClr val="A4A3A4"/>
          </p15:clr>
        </p15:guide>
        <p15:guide id="3" pos="5592">
          <p15:clr>
            <a:srgbClr val="A4A3A4"/>
          </p15:clr>
        </p15:guide>
        <p15:guide id="4" pos="168">
          <p15:clr>
            <a:srgbClr val="A4A3A4"/>
          </p15:clr>
        </p15:guide>
        <p15:guide id="5" pos="4224">
          <p15:clr>
            <a:srgbClr val="A4A3A4"/>
          </p15:clr>
        </p15:guide>
        <p15:guide id="6" orient="horz" pos="147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A0C2F"/>
    <a:srgbClr val="5E514D"/>
    <a:srgbClr val="CED9E5"/>
    <a:srgbClr val="6E6259"/>
    <a:srgbClr val="C4D6A4"/>
    <a:srgbClr val="F8F3F1"/>
    <a:srgbClr val="F3F4FA"/>
    <a:srgbClr val="D7C4B7"/>
    <a:srgbClr val="E250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69"/>
    <p:restoredTop sz="77764" autoAdjust="0"/>
  </p:normalViewPr>
  <p:slideViewPr>
    <p:cSldViewPr snapToGrid="0" snapToObjects="1" showGuides="1">
      <p:cViewPr varScale="1">
        <p:scale>
          <a:sx n="89" d="100"/>
          <a:sy n="89" d="100"/>
        </p:scale>
        <p:origin x="1219" y="82"/>
      </p:cViewPr>
      <p:guideLst>
        <p:guide pos="2880"/>
        <p:guide orient="horz" pos="156"/>
        <p:guide pos="5592"/>
        <p:guide pos="168"/>
        <p:guide pos="4224"/>
        <p:guide orient="horz" pos="147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6596CF3C-38BF-D343-AAD7-FEFB717C28BB}" type="datetimeFigureOut">
              <a:rPr lang="en-US"/>
              <a:pPr>
                <a:defRPr/>
              </a:pPr>
              <a:t>5/9/2019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A1ED307F-DDE6-5148-97F4-CC7BFD68CE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7A52BDD8-CF9B-AB4B-994F-DB1C882368D4}" type="datetimeFigureOut">
              <a:rPr lang="en-US"/>
              <a:pPr>
                <a:defRPr/>
              </a:pPr>
              <a:t>5/9/2019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C51A1F00-05A3-A24D-817E-289711BC95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/>
              <a:t> tillsammans är vi starka!!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863A3-F6DA-432C-A68C-0B1EB56ED58E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198152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https://www.svt.se/nyheter/lokalt/vasterbotten/sa-ska-bristen-pa-programmerare-losas </a:t>
            </a:r>
          </a:p>
          <a:p>
            <a:r>
              <a:rPr lang="sv-SE"/>
              <a:t>SVT Västerbotten</a:t>
            </a:r>
            <a:endParaRPr lang="sv-SE" dirty="0"/>
          </a:p>
          <a:p>
            <a:endParaRPr lang="sv-SE" dirty="0"/>
          </a:p>
          <a:p>
            <a:r>
              <a:rPr lang="sv-SE" dirty="0"/>
              <a:t>Och Tranås Tidning.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51A1F00-05A3-A24D-817E-289711BC95F0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5324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https://www.voltimum.se/</a:t>
            </a:r>
          </a:p>
          <a:p>
            <a:endParaRPr lang="sv-SE" dirty="0"/>
          </a:p>
          <a:p>
            <a:r>
              <a:rPr lang="sv-SE" dirty="0"/>
              <a:t>Och Västerbottenskuriren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51A1F00-05A3-A24D-817E-289711BC95F0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6028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/>
              <a:t> tillsammans är vi starka!!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863A3-F6DA-432C-A68C-0B1EB56ED58E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575922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3842" y="-314325"/>
            <a:ext cx="9167842" cy="3495675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0" y="3181350"/>
            <a:ext cx="9144000" cy="1962150"/>
          </a:xfrm>
          <a:prstGeom prst="rect">
            <a:avLst/>
          </a:prstGeom>
          <a:solidFill>
            <a:srgbClr val="CED9E5">
              <a:alpha val="6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5" name="Picture 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2000" y="4576763"/>
            <a:ext cx="47307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 userDrawn="1"/>
        </p:nvSpPr>
        <p:spPr>
          <a:xfrm>
            <a:off x="0" y="3105150"/>
            <a:ext cx="9144000" cy="188913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3409950"/>
            <a:ext cx="7315200" cy="685800"/>
          </a:xfrm>
          <a:prstGeom prst="rect">
            <a:avLst/>
          </a:prstGeom>
        </p:spPr>
        <p:txBody>
          <a:bodyPr anchor="ctr"/>
          <a:lstStyle>
            <a:lvl1pPr algn="ctr">
              <a:defRPr sz="2800" b="1" i="0" spc="120" baseline="0">
                <a:solidFill>
                  <a:srgbClr val="BA0C2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Presentation Title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400300" y="4211969"/>
            <a:ext cx="4343400" cy="36477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0" i="0">
                <a:solidFill>
                  <a:srgbClr val="6E6259"/>
                </a:solidFill>
                <a:latin typeface="Arial" charset="0"/>
                <a:ea typeface="Arial" charset="0"/>
                <a:cs typeface="Arial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Add date here</a:t>
            </a:r>
          </a:p>
        </p:txBody>
      </p:sp>
    </p:spTree>
    <p:extLst>
      <p:ext uri="{BB962C8B-B14F-4D97-AF65-F5344CB8AC3E}">
        <p14:creationId xmlns:p14="http://schemas.microsoft.com/office/powerpoint/2010/main" val="637973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2000" y="4576763"/>
            <a:ext cx="47307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Picture Placeholder 2"/>
          <p:cNvSpPr>
            <a:spLocks noGrp="1"/>
          </p:cNvSpPr>
          <p:nvPr>
            <p:ph type="pic" idx="14"/>
          </p:nvPr>
        </p:nvSpPr>
        <p:spPr>
          <a:xfrm>
            <a:off x="0" y="0"/>
            <a:ext cx="4572000" cy="249555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idx="15"/>
          </p:nvPr>
        </p:nvSpPr>
        <p:spPr>
          <a:xfrm>
            <a:off x="0" y="2647950"/>
            <a:ext cx="4572000" cy="249555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6144" y="247650"/>
            <a:ext cx="4011155" cy="784622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600" b="1" i="0" spc="80" baseline="0">
                <a:solidFill>
                  <a:srgbClr val="BA0C2F"/>
                </a:solidFill>
                <a:latin typeface="Arial" charset="0"/>
                <a:ea typeface="Arial" charset="0"/>
                <a:cs typeface="Arial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0"/>
          </p:nvPr>
        </p:nvSpPr>
        <p:spPr>
          <a:xfrm>
            <a:off x="4876799" y="1352550"/>
            <a:ext cx="4000501" cy="2916387"/>
          </a:xfrm>
          <a:prstGeom prst="rect">
            <a:avLst/>
          </a:prstGeom>
        </p:spPr>
        <p:txBody>
          <a:bodyPr numCol="1" spcCol="182880"/>
          <a:lstStyle>
            <a:lvl1pPr>
              <a:defRPr lang="en-US" sz="1600" smtClean="0">
                <a:solidFill>
                  <a:srgbClr val="6E6259"/>
                </a:solidFill>
                <a:effectLst/>
                <a:latin typeface="Arial" charset="0"/>
                <a:ea typeface="Arial" charset="0"/>
                <a:cs typeface="Arial" charset="0"/>
              </a:defRPr>
            </a:lvl1pPr>
            <a:lvl2pPr>
              <a:defRPr sz="1400" b="0" i="0">
                <a:solidFill>
                  <a:srgbClr val="6E6259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1000" b="0" i="0">
                <a:solidFill>
                  <a:srgbClr val="6E6259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1000" b="0" i="0">
                <a:solidFill>
                  <a:srgbClr val="6E6259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1000" b="0" i="0">
                <a:solidFill>
                  <a:srgbClr val="6E6259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0"/>
            <a:endParaRPr lang="en-US" dirty="0"/>
          </a:p>
        </p:txBody>
      </p:sp>
      <p:sp>
        <p:nvSpPr>
          <p:cNvPr id="15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8464550" y="74613"/>
            <a:ext cx="390525" cy="1730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700" b="0">
                <a:solidFill>
                  <a:srgbClr val="6E6259"/>
                </a:solidFill>
              </a:defRPr>
            </a:lvl1pPr>
          </a:lstStyle>
          <a:p>
            <a:fld id="{8BAABC4E-8BAB-494E-A80C-447E4637BA1D}" type="slidenum">
              <a:rPr lang="sv-SE" altLang="en-US" smtClean="0"/>
              <a:pPr/>
              <a:t>‹#›</a:t>
            </a:fld>
            <a:endParaRPr lang="sv-SE" altLang="en-US"/>
          </a:p>
        </p:txBody>
      </p:sp>
    </p:spTree>
    <p:extLst>
      <p:ext uri="{BB962C8B-B14F-4D97-AF65-F5344CB8AC3E}">
        <p14:creationId xmlns:p14="http://schemas.microsoft.com/office/powerpoint/2010/main" val="6931801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2000" y="4576763"/>
            <a:ext cx="47307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Picture Placeholder 2"/>
          <p:cNvSpPr>
            <a:spLocks noGrp="1"/>
          </p:cNvSpPr>
          <p:nvPr>
            <p:ph type="pic" idx="19"/>
          </p:nvPr>
        </p:nvSpPr>
        <p:spPr>
          <a:xfrm>
            <a:off x="0" y="0"/>
            <a:ext cx="2209800" cy="249555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 dirty="0"/>
          </a:p>
        </p:txBody>
      </p:sp>
      <p:sp>
        <p:nvSpPr>
          <p:cNvPr id="23" name="Picture Placeholder 2"/>
          <p:cNvSpPr>
            <a:spLocks noGrp="1"/>
          </p:cNvSpPr>
          <p:nvPr>
            <p:ph type="pic" idx="20"/>
          </p:nvPr>
        </p:nvSpPr>
        <p:spPr>
          <a:xfrm>
            <a:off x="2362200" y="0"/>
            <a:ext cx="2209800" cy="249555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 dirty="0"/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6144" y="247650"/>
            <a:ext cx="4011155" cy="784622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600" b="1" i="0" spc="80" baseline="0">
                <a:solidFill>
                  <a:srgbClr val="BA0C2F"/>
                </a:solidFill>
                <a:latin typeface="Arial" charset="0"/>
                <a:ea typeface="Arial" charset="0"/>
                <a:cs typeface="Arial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0"/>
          </p:nvPr>
        </p:nvSpPr>
        <p:spPr>
          <a:xfrm>
            <a:off x="4876799" y="1352550"/>
            <a:ext cx="4000501" cy="2916387"/>
          </a:xfrm>
          <a:prstGeom prst="rect">
            <a:avLst/>
          </a:prstGeom>
        </p:spPr>
        <p:txBody>
          <a:bodyPr numCol="1" spcCol="182880"/>
          <a:lstStyle>
            <a:lvl1pPr>
              <a:defRPr lang="en-US" sz="1600" smtClean="0">
                <a:solidFill>
                  <a:srgbClr val="6E6259"/>
                </a:solidFill>
                <a:effectLst/>
                <a:latin typeface="Arial" charset="0"/>
                <a:ea typeface="Arial" charset="0"/>
                <a:cs typeface="Arial" charset="0"/>
              </a:defRPr>
            </a:lvl1pPr>
            <a:lvl2pPr>
              <a:defRPr sz="1400" b="0" i="0">
                <a:solidFill>
                  <a:srgbClr val="6E6259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1000" b="0" i="0">
                <a:solidFill>
                  <a:srgbClr val="6E6259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1000" b="0" i="0">
                <a:solidFill>
                  <a:srgbClr val="6E6259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1000" b="0" i="0">
                <a:solidFill>
                  <a:srgbClr val="6E6259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0"/>
            <a:endParaRPr lang="en-US" dirty="0"/>
          </a:p>
        </p:txBody>
      </p:sp>
      <p:sp>
        <p:nvSpPr>
          <p:cNvPr id="15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8464550" y="74613"/>
            <a:ext cx="390525" cy="1730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700" b="0">
                <a:solidFill>
                  <a:srgbClr val="6E6259"/>
                </a:solidFill>
              </a:defRPr>
            </a:lvl1pPr>
          </a:lstStyle>
          <a:p>
            <a:fld id="{8BAABC4E-8BAB-494E-A80C-447E4637BA1D}" type="slidenum">
              <a:rPr lang="sv-SE" altLang="en-US" smtClean="0"/>
              <a:pPr/>
              <a:t>‹#›</a:t>
            </a:fld>
            <a:endParaRPr lang="sv-SE" alt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idx="17"/>
          </p:nvPr>
        </p:nvSpPr>
        <p:spPr>
          <a:xfrm>
            <a:off x="0" y="2647950"/>
            <a:ext cx="4572000" cy="249555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668427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2000" y="4576763"/>
            <a:ext cx="47307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6700" y="247650"/>
            <a:ext cx="8610600" cy="36195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14" name="Content Placeholder 2"/>
          <p:cNvSpPr>
            <a:spLocks noGrp="1"/>
          </p:cNvSpPr>
          <p:nvPr>
            <p:ph idx="10"/>
          </p:nvPr>
        </p:nvSpPr>
        <p:spPr>
          <a:xfrm>
            <a:off x="266700" y="4040114"/>
            <a:ext cx="8610601" cy="409223"/>
          </a:xfrm>
          <a:prstGeom prst="rect">
            <a:avLst/>
          </a:prstGeom>
        </p:spPr>
        <p:txBody>
          <a:bodyPr numCol="1" spcCol="182880"/>
          <a:lstStyle>
            <a:lvl1pPr>
              <a:defRPr lang="en-US" sz="1100" b="0" i="0" smtClean="0">
                <a:solidFill>
                  <a:srgbClr val="6E6259"/>
                </a:solidFill>
                <a:effectLst/>
                <a:latin typeface="Arial" charset="0"/>
                <a:ea typeface="Arial" charset="0"/>
                <a:cs typeface="Arial" charset="0"/>
              </a:defRPr>
            </a:lvl1pPr>
            <a:lvl2pPr>
              <a:defRPr b="0" i="0">
                <a:solidFill>
                  <a:srgbClr val="6E6259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b="0" i="0">
                <a:solidFill>
                  <a:srgbClr val="6E6259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b="0" i="0">
                <a:solidFill>
                  <a:srgbClr val="6E6259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b="0" i="0">
                <a:solidFill>
                  <a:srgbClr val="6E6259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8464550" y="74613"/>
            <a:ext cx="390525" cy="1730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700" b="0">
                <a:solidFill>
                  <a:srgbClr val="6E6259"/>
                </a:solidFill>
              </a:defRPr>
            </a:lvl1pPr>
          </a:lstStyle>
          <a:p>
            <a:fld id="{8BAABC4E-8BAB-494E-A80C-447E4637BA1D}" type="slidenum">
              <a:rPr lang="sv-SE" altLang="en-US" smtClean="0"/>
              <a:pPr/>
              <a:t>‹#›</a:t>
            </a:fld>
            <a:endParaRPr lang="sv-SE" altLang="en-US"/>
          </a:p>
        </p:txBody>
      </p:sp>
    </p:spTree>
    <p:extLst>
      <p:ext uri="{BB962C8B-B14F-4D97-AF65-F5344CB8AC3E}">
        <p14:creationId xmlns:p14="http://schemas.microsoft.com/office/powerpoint/2010/main" val="2920678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 - 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2000" y="4576763"/>
            <a:ext cx="47307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66700" y="254854"/>
            <a:ext cx="8610600" cy="78462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600" b="1" i="0" spc="80" baseline="0">
                <a:solidFill>
                  <a:srgbClr val="BA0C2F"/>
                </a:solidFill>
                <a:latin typeface="Arial" charset="0"/>
                <a:ea typeface="Arial" charset="0"/>
                <a:cs typeface="Arial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266701" y="1347302"/>
            <a:ext cx="8610600" cy="2921635"/>
          </a:xfrm>
          <a:prstGeom prst="rect">
            <a:avLst/>
          </a:prstGeom>
        </p:spPr>
        <p:txBody>
          <a:bodyPr numCol="1" spcCol="182880"/>
          <a:lstStyle>
            <a:lvl1pPr>
              <a:defRPr lang="en-US" sz="1600" smtClean="0">
                <a:solidFill>
                  <a:srgbClr val="6E6259"/>
                </a:solidFill>
                <a:effectLst/>
                <a:latin typeface="Arial" charset="0"/>
                <a:ea typeface="Arial" charset="0"/>
                <a:cs typeface="Arial" charset="0"/>
              </a:defRPr>
            </a:lvl1pPr>
            <a:lvl2pPr>
              <a:defRPr sz="1400" b="0" i="0">
                <a:solidFill>
                  <a:srgbClr val="6E6259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1000" b="0" i="0">
                <a:solidFill>
                  <a:srgbClr val="6E6259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1000" b="0" i="0">
                <a:solidFill>
                  <a:srgbClr val="6E6259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1000" b="0" i="0">
                <a:solidFill>
                  <a:srgbClr val="6E6259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0"/>
            <a:endParaRPr lang="en-US" dirty="0"/>
          </a:p>
        </p:txBody>
      </p:sp>
      <p:sp>
        <p:nvSpPr>
          <p:cNvPr id="10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8464550" y="74613"/>
            <a:ext cx="390525" cy="1730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700" b="0">
                <a:solidFill>
                  <a:srgbClr val="6E6259"/>
                </a:solidFill>
              </a:defRPr>
            </a:lvl1pPr>
          </a:lstStyle>
          <a:p>
            <a:fld id="{8BAABC4E-8BAB-494E-A80C-447E4637BA1D}" type="slidenum">
              <a:rPr lang="sv-SE" altLang="en-US" smtClean="0"/>
              <a:pPr/>
              <a:t>‹#›</a:t>
            </a:fld>
            <a:endParaRPr lang="sv-SE" altLang="en-US"/>
          </a:p>
        </p:txBody>
      </p:sp>
    </p:spTree>
    <p:extLst>
      <p:ext uri="{BB962C8B-B14F-4D97-AF65-F5344CB8AC3E}">
        <p14:creationId xmlns:p14="http://schemas.microsoft.com/office/powerpoint/2010/main" val="1226986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ne image 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4572000" y="0"/>
            <a:ext cx="4583113" cy="4421188"/>
          </a:xfrm>
          <a:prstGeom prst="rect">
            <a:avLst/>
          </a:prstGeom>
          <a:solidFill>
            <a:srgbClr val="5E514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5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2000" y="4576763"/>
            <a:ext cx="47307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4572000" cy="4421188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6144" y="247650"/>
            <a:ext cx="4011155" cy="784622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600" b="1" i="0" spc="8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8464550" y="74613"/>
            <a:ext cx="390525" cy="1730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700" b="0">
                <a:solidFill>
                  <a:schemeClr val="bg1"/>
                </a:solidFill>
              </a:defRPr>
            </a:lvl1pPr>
          </a:lstStyle>
          <a:p>
            <a:fld id="{8BAABC4E-8BAB-494E-A80C-447E4637BA1D}" type="slidenum">
              <a:rPr lang="sv-SE" altLang="en-US" smtClean="0"/>
              <a:pPr/>
              <a:t>‹#›</a:t>
            </a:fld>
            <a:endParaRPr lang="sv-SE" altLang="en-US"/>
          </a:p>
        </p:txBody>
      </p:sp>
      <p:sp>
        <p:nvSpPr>
          <p:cNvPr id="10" name="Content Placeholder 2"/>
          <p:cNvSpPr>
            <a:spLocks noGrp="1"/>
          </p:cNvSpPr>
          <p:nvPr>
            <p:ph idx="10"/>
          </p:nvPr>
        </p:nvSpPr>
        <p:spPr>
          <a:xfrm>
            <a:off x="4876799" y="1352550"/>
            <a:ext cx="4000501" cy="2916387"/>
          </a:xfrm>
          <a:prstGeom prst="rect">
            <a:avLst/>
          </a:prstGeom>
        </p:spPr>
        <p:txBody>
          <a:bodyPr numCol="1" spcCol="182880"/>
          <a:lstStyle>
            <a:lvl1pPr>
              <a:defRPr lang="en-US" sz="1600" smtClean="0">
                <a:solidFill>
                  <a:schemeClr val="bg1"/>
                </a:solidFill>
                <a:effectLst/>
                <a:latin typeface="Arial" charset="0"/>
                <a:ea typeface="Arial" charset="0"/>
                <a:cs typeface="Arial" charset="0"/>
              </a:defRPr>
            </a:lvl1pPr>
            <a:lvl2pPr>
              <a:defRPr sz="14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10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10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10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0"/>
            <a:endParaRPr lang="en-US" dirty="0"/>
          </a:p>
        </p:txBody>
      </p:sp>
    </p:spTree>
    <p:extLst/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(reversed) text only - 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4572000" y="0"/>
            <a:ext cx="4583113" cy="4421188"/>
          </a:xfrm>
          <a:prstGeom prst="rect">
            <a:avLst/>
          </a:prstGeom>
          <a:solidFill>
            <a:srgbClr val="5E514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7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2000" y="4576763"/>
            <a:ext cx="47307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6144" y="247650"/>
            <a:ext cx="4011155" cy="784622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600" b="1" i="0" spc="8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0"/>
          </p:nvPr>
        </p:nvSpPr>
        <p:spPr>
          <a:xfrm>
            <a:off x="4876799" y="1352550"/>
            <a:ext cx="4000501" cy="2916387"/>
          </a:xfrm>
          <a:prstGeom prst="rect">
            <a:avLst/>
          </a:prstGeom>
        </p:spPr>
        <p:txBody>
          <a:bodyPr numCol="1" spcCol="182880"/>
          <a:lstStyle>
            <a:lvl1pPr>
              <a:defRPr lang="en-US" sz="1600" smtClean="0">
                <a:solidFill>
                  <a:schemeClr val="bg1"/>
                </a:solidFill>
                <a:effectLst/>
                <a:latin typeface="Arial" charset="0"/>
                <a:ea typeface="Arial" charset="0"/>
                <a:cs typeface="Arial" charset="0"/>
              </a:defRPr>
            </a:lvl1pPr>
            <a:lvl2pPr>
              <a:defRPr sz="14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10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10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10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0"/>
            <a:endParaRPr lang="en-US" dirty="0"/>
          </a:p>
        </p:txBody>
      </p:sp>
      <p:sp>
        <p:nvSpPr>
          <p:cNvPr id="15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8464550" y="74613"/>
            <a:ext cx="390525" cy="1730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700" b="0">
                <a:solidFill>
                  <a:schemeClr val="bg1"/>
                </a:solidFill>
              </a:defRPr>
            </a:lvl1pPr>
          </a:lstStyle>
          <a:p>
            <a:fld id="{8BAABC4E-8BAB-494E-A80C-447E4637BA1D}" type="slidenum">
              <a:rPr lang="sv-SE" altLang="en-US" smtClean="0"/>
              <a:pPr/>
              <a:t>‹#›</a:t>
            </a:fld>
            <a:endParaRPr lang="sv-SE" altLang="en-US"/>
          </a:p>
        </p:txBody>
      </p:sp>
      <p:sp>
        <p:nvSpPr>
          <p:cNvPr id="10" name="Picture Placeholder 2"/>
          <p:cNvSpPr>
            <a:spLocks noGrp="1"/>
          </p:cNvSpPr>
          <p:nvPr>
            <p:ph type="pic" idx="14"/>
          </p:nvPr>
        </p:nvSpPr>
        <p:spPr>
          <a:xfrm>
            <a:off x="0" y="0"/>
            <a:ext cx="4572000" cy="2159378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idx="15"/>
          </p:nvPr>
        </p:nvSpPr>
        <p:spPr>
          <a:xfrm>
            <a:off x="0" y="2297808"/>
            <a:ext cx="4572000" cy="212337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 dirty="0"/>
          </a:p>
        </p:txBody>
      </p:sp>
    </p:spTree>
    <p:extLst/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(reversed) text only - 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4572000" y="0"/>
            <a:ext cx="4583113" cy="4421188"/>
          </a:xfrm>
          <a:prstGeom prst="rect">
            <a:avLst/>
          </a:prstGeom>
          <a:solidFill>
            <a:srgbClr val="5E514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7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2000" y="4576763"/>
            <a:ext cx="47307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Picture Placeholder 2"/>
          <p:cNvSpPr>
            <a:spLocks noGrp="1"/>
          </p:cNvSpPr>
          <p:nvPr>
            <p:ph type="pic" idx="19"/>
          </p:nvPr>
        </p:nvSpPr>
        <p:spPr>
          <a:xfrm>
            <a:off x="0" y="0"/>
            <a:ext cx="2209800" cy="212338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20"/>
          </p:nvPr>
        </p:nvSpPr>
        <p:spPr>
          <a:xfrm>
            <a:off x="2362200" y="0"/>
            <a:ext cx="2209800" cy="212338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 dirty="0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6144" y="247650"/>
            <a:ext cx="4011155" cy="784622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600" b="1" i="0" spc="8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0"/>
          </p:nvPr>
        </p:nvSpPr>
        <p:spPr>
          <a:xfrm>
            <a:off x="4876799" y="1352550"/>
            <a:ext cx="4000501" cy="2916387"/>
          </a:xfrm>
          <a:prstGeom prst="rect">
            <a:avLst/>
          </a:prstGeom>
        </p:spPr>
        <p:txBody>
          <a:bodyPr numCol="1" spcCol="182880"/>
          <a:lstStyle>
            <a:lvl1pPr>
              <a:defRPr lang="en-US" sz="1600" smtClean="0">
                <a:solidFill>
                  <a:schemeClr val="bg1"/>
                </a:solidFill>
                <a:effectLst/>
                <a:latin typeface="Arial" charset="0"/>
                <a:ea typeface="Arial" charset="0"/>
                <a:cs typeface="Arial" charset="0"/>
              </a:defRPr>
            </a:lvl1pPr>
            <a:lvl2pPr>
              <a:defRPr sz="14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10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10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10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0"/>
            <a:endParaRPr lang="en-US" dirty="0"/>
          </a:p>
        </p:txBody>
      </p:sp>
      <p:sp>
        <p:nvSpPr>
          <p:cNvPr id="15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8464550" y="74613"/>
            <a:ext cx="390525" cy="1730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700" b="0">
                <a:solidFill>
                  <a:schemeClr val="bg1"/>
                </a:solidFill>
              </a:defRPr>
            </a:lvl1pPr>
          </a:lstStyle>
          <a:p>
            <a:fld id="{8BAABC4E-8BAB-494E-A80C-447E4637BA1D}" type="slidenum">
              <a:rPr lang="sv-SE" altLang="en-US" smtClean="0"/>
              <a:pPr/>
              <a:t>‹#›</a:t>
            </a:fld>
            <a:endParaRPr lang="sv-SE" altLang="en-US"/>
          </a:p>
        </p:txBody>
      </p:sp>
      <p:sp>
        <p:nvSpPr>
          <p:cNvPr id="10" name="Picture Placeholder 2"/>
          <p:cNvSpPr>
            <a:spLocks noGrp="1"/>
          </p:cNvSpPr>
          <p:nvPr>
            <p:ph type="pic" idx="14"/>
          </p:nvPr>
        </p:nvSpPr>
        <p:spPr>
          <a:xfrm>
            <a:off x="0" y="2261810"/>
            <a:ext cx="4572000" cy="2159378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 dirty="0"/>
          </a:p>
        </p:txBody>
      </p:sp>
    </p:spTree>
    <p:extLst/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(reversed) text only - 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55113" cy="4421188"/>
          </a:xfrm>
          <a:prstGeom prst="rect">
            <a:avLst/>
          </a:prstGeom>
          <a:solidFill>
            <a:srgbClr val="5E514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7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2000" y="4576763"/>
            <a:ext cx="47307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66700" y="254854"/>
            <a:ext cx="8610600" cy="78462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600" b="1" i="0" spc="8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3"/>
          </p:nvPr>
        </p:nvSpPr>
        <p:spPr>
          <a:xfrm>
            <a:off x="266701" y="1347302"/>
            <a:ext cx="8610600" cy="2921635"/>
          </a:xfrm>
          <a:prstGeom prst="rect">
            <a:avLst/>
          </a:prstGeom>
        </p:spPr>
        <p:txBody>
          <a:bodyPr numCol="1" spcCol="182880"/>
          <a:lstStyle>
            <a:lvl1pPr>
              <a:defRPr lang="en-US" sz="1600" smtClean="0">
                <a:solidFill>
                  <a:schemeClr val="bg1"/>
                </a:solidFill>
                <a:effectLst/>
                <a:latin typeface="Arial" charset="0"/>
                <a:ea typeface="Arial" charset="0"/>
                <a:cs typeface="Arial" charset="0"/>
              </a:defRPr>
            </a:lvl1pPr>
            <a:lvl2pPr>
              <a:defRPr sz="14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10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10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10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0"/>
            <a:endParaRPr lang="en-US" dirty="0"/>
          </a:p>
        </p:txBody>
      </p:sp>
      <p:sp>
        <p:nvSpPr>
          <p:cNvPr id="10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8464550" y="74613"/>
            <a:ext cx="390525" cy="1730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700" b="0">
                <a:solidFill>
                  <a:schemeClr val="bg1"/>
                </a:solidFill>
              </a:defRPr>
            </a:lvl1pPr>
          </a:lstStyle>
          <a:p>
            <a:fld id="{8BAABC4E-8BAB-494E-A80C-447E4637BA1D}" type="slidenum">
              <a:rPr lang="sv-SE" altLang="en-US" smtClean="0"/>
              <a:pPr/>
              <a:t>‹#›</a:t>
            </a:fld>
            <a:endParaRPr lang="sv-SE" altLang="en-US"/>
          </a:p>
        </p:txBody>
      </p:sp>
    </p:spTree>
    <p:extLst>
      <p:ext uri="{BB962C8B-B14F-4D97-AF65-F5344CB8AC3E}">
        <p14:creationId xmlns:p14="http://schemas.microsoft.com/office/powerpoint/2010/main" val="9336253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l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2000" y="4576763"/>
            <a:ext cx="47307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Picture Placeholder 2"/>
          <p:cNvSpPr>
            <a:spLocks noGrp="1"/>
          </p:cNvSpPr>
          <p:nvPr>
            <p:ph type="pic" idx="1"/>
          </p:nvPr>
        </p:nvSpPr>
        <p:spPr>
          <a:xfrm>
            <a:off x="266700" y="247649"/>
            <a:ext cx="4204816" cy="4173837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26" name="Picture Placeholder 2"/>
          <p:cNvSpPr>
            <a:spLocks noGrp="1"/>
          </p:cNvSpPr>
          <p:nvPr>
            <p:ph type="pic" idx="19"/>
          </p:nvPr>
        </p:nvSpPr>
        <p:spPr>
          <a:xfrm>
            <a:off x="4571999" y="2422186"/>
            <a:ext cx="2084845" cy="199929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 dirty="0"/>
          </a:p>
        </p:txBody>
      </p:sp>
      <p:sp>
        <p:nvSpPr>
          <p:cNvPr id="27" name="Picture Placeholder 2"/>
          <p:cNvSpPr>
            <a:spLocks noGrp="1"/>
          </p:cNvSpPr>
          <p:nvPr>
            <p:ph type="pic" idx="21"/>
          </p:nvPr>
        </p:nvSpPr>
        <p:spPr>
          <a:xfrm>
            <a:off x="6757327" y="2422186"/>
            <a:ext cx="2119973" cy="199929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idx="22"/>
          </p:nvPr>
        </p:nvSpPr>
        <p:spPr>
          <a:xfrm>
            <a:off x="4571999" y="247650"/>
            <a:ext cx="2084845" cy="199929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 dirty="0"/>
          </a:p>
        </p:txBody>
      </p:sp>
      <p:sp>
        <p:nvSpPr>
          <p:cNvPr id="15" name="Picture Placeholder 2"/>
          <p:cNvSpPr>
            <a:spLocks noGrp="1"/>
          </p:cNvSpPr>
          <p:nvPr>
            <p:ph type="pic" idx="23"/>
          </p:nvPr>
        </p:nvSpPr>
        <p:spPr>
          <a:xfrm>
            <a:off x="6757327" y="247650"/>
            <a:ext cx="2119973" cy="199929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 dirty="0"/>
          </a:p>
        </p:txBody>
      </p:sp>
      <p:sp>
        <p:nvSpPr>
          <p:cNvPr id="11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8464550" y="74613"/>
            <a:ext cx="390525" cy="1730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700" b="0">
                <a:solidFill>
                  <a:srgbClr val="6E6259"/>
                </a:solidFill>
              </a:defRPr>
            </a:lvl1pPr>
          </a:lstStyle>
          <a:p>
            <a:fld id="{8BAABC4E-8BAB-494E-A80C-447E4637BA1D}" type="slidenum">
              <a:rPr lang="sv-SE" altLang="en-US" smtClean="0"/>
              <a:pPr/>
              <a:t>‹#›</a:t>
            </a:fld>
            <a:endParaRPr lang="sv-SE" altLang="en-US"/>
          </a:p>
        </p:txBody>
      </p:sp>
    </p:spTree>
    <p:extLst>
      <p:ext uri="{BB962C8B-B14F-4D97-AF65-F5344CB8AC3E}">
        <p14:creationId xmlns:p14="http://schemas.microsoft.com/office/powerpoint/2010/main" val="15763079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CED9E5">
              <a:alpha val="6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4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58150" y="4338638"/>
            <a:ext cx="819150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2114550"/>
            <a:ext cx="7315200" cy="685800"/>
          </a:xfrm>
          <a:prstGeom prst="rect">
            <a:avLst/>
          </a:prstGeom>
        </p:spPr>
        <p:txBody>
          <a:bodyPr anchor="ctr"/>
          <a:lstStyle>
            <a:lvl1pPr algn="ctr">
              <a:defRPr sz="2800" b="1" i="0" spc="120" baseline="0">
                <a:solidFill>
                  <a:srgbClr val="BA0C2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Thank You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701" y="4638279"/>
            <a:ext cx="766918" cy="281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4798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with 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F1ED2820-618F-4CA7-B85A-62CADBF386A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3294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0" y="3181350"/>
            <a:ext cx="9144000" cy="1962150"/>
          </a:xfrm>
          <a:prstGeom prst="rect">
            <a:avLst/>
          </a:prstGeom>
          <a:solidFill>
            <a:srgbClr val="CED9E5">
              <a:alpha val="6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5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2000" y="4576763"/>
            <a:ext cx="47307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 userDrawn="1"/>
        </p:nvSpPr>
        <p:spPr>
          <a:xfrm>
            <a:off x="0" y="3105150"/>
            <a:ext cx="9144000" cy="188913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3409950"/>
            <a:ext cx="7315200" cy="685800"/>
          </a:xfrm>
          <a:prstGeom prst="rect">
            <a:avLst/>
          </a:prstGeom>
        </p:spPr>
        <p:txBody>
          <a:bodyPr anchor="ctr"/>
          <a:lstStyle>
            <a:lvl1pPr algn="ctr">
              <a:defRPr sz="2800" b="1" i="0" spc="120" baseline="0">
                <a:solidFill>
                  <a:srgbClr val="BA0C2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Presentation Title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400300" y="4211969"/>
            <a:ext cx="4343400" cy="36477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0" i="0">
                <a:solidFill>
                  <a:srgbClr val="6E6259"/>
                </a:solidFill>
                <a:latin typeface="Arial" charset="0"/>
                <a:ea typeface="Arial" charset="0"/>
                <a:cs typeface="Arial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Add date here</a:t>
            </a:r>
          </a:p>
        </p:txBody>
      </p:sp>
    </p:spTree>
    <p:extLst>
      <p:ext uri="{BB962C8B-B14F-4D97-AF65-F5344CB8AC3E}">
        <p14:creationId xmlns:p14="http://schemas.microsoft.com/office/powerpoint/2010/main" val="1341051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ogether to get there (Vit logo) Alt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0580" y="4204311"/>
            <a:ext cx="918000" cy="632132"/>
          </a:xfrm>
          <a:prstGeom prst="rect">
            <a:avLst/>
          </a:prstGeom>
        </p:spPr>
      </p:pic>
      <p:sp>
        <p:nvSpPr>
          <p:cNvPr id="12" name="textruta 11"/>
          <p:cNvSpPr txBox="1"/>
          <p:nvPr userDrawn="1"/>
        </p:nvSpPr>
        <p:spPr>
          <a:xfrm>
            <a:off x="726476" y="-197251"/>
            <a:ext cx="7760458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825"/>
              <a:t>Högerklicka</a:t>
            </a:r>
            <a:r>
              <a:rPr lang="sv-SE" sz="825" baseline="0"/>
              <a:t> någonstans på bakgrunden och välj </a:t>
            </a:r>
            <a:r>
              <a:rPr lang="sv-SE" sz="825" b="1" baseline="0"/>
              <a:t>Formatera bakgrund</a:t>
            </a:r>
            <a:r>
              <a:rPr lang="sv-SE" sz="825" b="0" baseline="0"/>
              <a:t>, välj alternativet </a:t>
            </a:r>
            <a:r>
              <a:rPr lang="sv-SE" sz="825" b="1" baseline="0"/>
              <a:t>Bild eller strukturfyllning </a:t>
            </a:r>
            <a:r>
              <a:rPr lang="sv-SE" sz="825" b="0" baseline="0"/>
              <a:t>och väljer därefter från fil och välj önskad bild.</a:t>
            </a:r>
            <a:r>
              <a:rPr lang="sv-SE" sz="825" baseline="0"/>
              <a:t> </a:t>
            </a:r>
            <a:endParaRPr lang="sv-SE" sz="825"/>
          </a:p>
        </p:txBody>
      </p:sp>
      <p:pic>
        <p:nvPicPr>
          <p:cNvPr id="2" name="Bildobjekt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266" y="931029"/>
            <a:ext cx="3078000" cy="781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9344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3181350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0" y="3181350"/>
            <a:ext cx="9144000" cy="1962150"/>
          </a:xfrm>
          <a:prstGeom prst="rect">
            <a:avLst/>
          </a:prstGeom>
          <a:solidFill>
            <a:srgbClr val="D7C4B7">
              <a:alpha val="6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5" name="Picture 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2000" y="4576763"/>
            <a:ext cx="47307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 userDrawn="1"/>
        </p:nvSpPr>
        <p:spPr>
          <a:xfrm>
            <a:off x="0" y="3105150"/>
            <a:ext cx="9144000" cy="188913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3409950"/>
            <a:ext cx="7315200" cy="685800"/>
          </a:xfrm>
          <a:prstGeom prst="rect">
            <a:avLst/>
          </a:prstGeom>
        </p:spPr>
        <p:txBody>
          <a:bodyPr anchor="ctr"/>
          <a:lstStyle>
            <a:lvl1pPr algn="ctr">
              <a:defRPr sz="2800" b="1" i="0" spc="120" baseline="0">
                <a:solidFill>
                  <a:srgbClr val="BA0C2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Presentation Title Here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400300" y="4211969"/>
            <a:ext cx="4343400" cy="36477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0" i="0">
                <a:solidFill>
                  <a:srgbClr val="6E6259"/>
                </a:solidFill>
                <a:latin typeface="Arial" charset="0"/>
                <a:ea typeface="Arial" charset="0"/>
                <a:cs typeface="Arial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Add date here</a:t>
            </a:r>
          </a:p>
        </p:txBody>
      </p:sp>
    </p:spTree>
    <p:extLst>
      <p:ext uri="{BB962C8B-B14F-4D97-AF65-F5344CB8AC3E}">
        <p14:creationId xmlns:p14="http://schemas.microsoft.com/office/powerpoint/2010/main" val="6481081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with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B767F2-B6C8-4217-81F0-1A3594D3909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3294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0" y="3181350"/>
            <a:ext cx="9144000" cy="1962150"/>
          </a:xfrm>
          <a:prstGeom prst="rect">
            <a:avLst/>
          </a:prstGeom>
          <a:solidFill>
            <a:srgbClr val="D7C4B7">
              <a:alpha val="6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5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2000" y="4576763"/>
            <a:ext cx="47307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 userDrawn="1"/>
        </p:nvSpPr>
        <p:spPr>
          <a:xfrm>
            <a:off x="0" y="3105150"/>
            <a:ext cx="9144000" cy="188913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3409950"/>
            <a:ext cx="7315200" cy="685800"/>
          </a:xfrm>
          <a:prstGeom prst="rect">
            <a:avLst/>
          </a:prstGeom>
        </p:spPr>
        <p:txBody>
          <a:bodyPr anchor="ctr"/>
          <a:lstStyle>
            <a:lvl1pPr algn="ctr">
              <a:defRPr sz="2800" b="1" i="0" spc="120" baseline="0">
                <a:solidFill>
                  <a:srgbClr val="BA0C2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Presentation Title Here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400300" y="4211969"/>
            <a:ext cx="4343400" cy="36477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0" i="0">
                <a:solidFill>
                  <a:srgbClr val="6E6259"/>
                </a:solidFill>
                <a:latin typeface="Arial" charset="0"/>
                <a:ea typeface="Arial" charset="0"/>
                <a:cs typeface="Arial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Add date here</a:t>
            </a:r>
          </a:p>
        </p:txBody>
      </p:sp>
    </p:spTree>
    <p:extLst>
      <p:ext uri="{BB962C8B-B14F-4D97-AF65-F5344CB8AC3E}">
        <p14:creationId xmlns:p14="http://schemas.microsoft.com/office/powerpoint/2010/main" val="14792696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no 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CED9E5">
              <a:alpha val="6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5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2000" y="4576763"/>
            <a:ext cx="47307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914400" y="2114550"/>
            <a:ext cx="7315200" cy="685800"/>
          </a:xfrm>
          <a:prstGeom prst="rect">
            <a:avLst/>
          </a:prstGeom>
        </p:spPr>
        <p:txBody>
          <a:bodyPr anchor="ctr"/>
          <a:lstStyle>
            <a:lvl1pPr algn="ctr">
              <a:defRPr sz="2800" b="1" i="0" spc="120" baseline="0">
                <a:solidFill>
                  <a:srgbClr val="BA0C2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2400300" y="2916569"/>
            <a:ext cx="4343400" cy="36477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0" i="0">
                <a:solidFill>
                  <a:srgbClr val="6E6259"/>
                </a:solidFill>
                <a:latin typeface="Arial" charset="0"/>
                <a:ea typeface="Arial" charset="0"/>
                <a:cs typeface="Arial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7167539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no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D7C4B7">
              <a:alpha val="6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5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2000" y="4576763"/>
            <a:ext cx="47307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914400" y="2114550"/>
            <a:ext cx="7315200" cy="685800"/>
          </a:xfrm>
          <a:prstGeom prst="rect">
            <a:avLst/>
          </a:prstGeom>
        </p:spPr>
        <p:txBody>
          <a:bodyPr anchor="ctr"/>
          <a:lstStyle>
            <a:lvl1pPr algn="ctr">
              <a:defRPr sz="2800" b="1" i="0" spc="120" baseline="0">
                <a:solidFill>
                  <a:srgbClr val="BA0C2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2400300" y="2916569"/>
            <a:ext cx="4343400" cy="36477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0" i="0">
                <a:solidFill>
                  <a:srgbClr val="6E6259"/>
                </a:solidFill>
                <a:latin typeface="Arial" charset="0"/>
                <a:ea typeface="Arial" charset="0"/>
                <a:cs typeface="Arial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247391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no 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CED9E5">
              <a:alpha val="6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4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2000" y="4576763"/>
            <a:ext cx="47307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914400" y="2114550"/>
            <a:ext cx="7315200" cy="685800"/>
          </a:xfrm>
          <a:prstGeom prst="rect">
            <a:avLst/>
          </a:prstGeom>
        </p:spPr>
        <p:txBody>
          <a:bodyPr anchor="ctr"/>
          <a:lstStyle>
            <a:lvl1pPr algn="ctr">
              <a:defRPr sz="2800" b="1" i="0" spc="120" baseline="0">
                <a:solidFill>
                  <a:srgbClr val="BA0C2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939725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no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D7C4B7">
              <a:alpha val="6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4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2000" y="4576763"/>
            <a:ext cx="47307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914400" y="2114550"/>
            <a:ext cx="7315200" cy="685800"/>
          </a:xfrm>
          <a:prstGeom prst="rect">
            <a:avLst/>
          </a:prstGeom>
        </p:spPr>
        <p:txBody>
          <a:bodyPr anchor="ctr"/>
          <a:lstStyle>
            <a:lvl1pPr algn="ctr">
              <a:defRPr sz="2800" b="1" i="0" spc="120" baseline="0">
                <a:solidFill>
                  <a:srgbClr val="BA0C2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934605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image 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2000" y="4576763"/>
            <a:ext cx="47307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4572000" cy="51435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6144" y="247650"/>
            <a:ext cx="4011155" cy="784622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600" b="1" i="0" spc="80" baseline="0">
                <a:solidFill>
                  <a:srgbClr val="BA0C2F"/>
                </a:solidFill>
                <a:latin typeface="Arial" charset="0"/>
                <a:ea typeface="Arial" charset="0"/>
                <a:cs typeface="Arial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8464550" y="74613"/>
            <a:ext cx="390525" cy="1730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700" b="0">
                <a:solidFill>
                  <a:srgbClr val="6E6259"/>
                </a:solidFill>
              </a:defRPr>
            </a:lvl1pPr>
          </a:lstStyle>
          <a:p>
            <a:fld id="{8BAABC4E-8BAB-494E-A80C-447E4637BA1D}" type="slidenum">
              <a:rPr lang="sv-SE" altLang="en-US" smtClean="0"/>
              <a:pPr/>
              <a:t>‹#›</a:t>
            </a:fld>
            <a:endParaRPr lang="sv-SE" altLang="en-US"/>
          </a:p>
        </p:txBody>
      </p:sp>
      <p:sp>
        <p:nvSpPr>
          <p:cNvPr id="10" name="Content Placeholder 2"/>
          <p:cNvSpPr>
            <a:spLocks noGrp="1"/>
          </p:cNvSpPr>
          <p:nvPr>
            <p:ph idx="10"/>
          </p:nvPr>
        </p:nvSpPr>
        <p:spPr>
          <a:xfrm>
            <a:off x="4876799" y="1352550"/>
            <a:ext cx="4000501" cy="2916387"/>
          </a:xfrm>
          <a:prstGeom prst="rect">
            <a:avLst/>
          </a:prstGeom>
        </p:spPr>
        <p:txBody>
          <a:bodyPr numCol="1" spcCol="182880"/>
          <a:lstStyle>
            <a:lvl1pPr>
              <a:defRPr lang="en-US" sz="1600" smtClean="0">
                <a:solidFill>
                  <a:srgbClr val="6E6259"/>
                </a:solidFill>
                <a:effectLst/>
                <a:latin typeface="Arial" charset="0"/>
                <a:ea typeface="Arial" charset="0"/>
                <a:cs typeface="Arial" charset="0"/>
              </a:defRPr>
            </a:lvl1pPr>
            <a:lvl2pPr>
              <a:defRPr sz="1400" b="0" i="0">
                <a:solidFill>
                  <a:srgbClr val="6E6259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1000" b="0" i="0">
                <a:solidFill>
                  <a:srgbClr val="6E6259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1000" b="0" i="0">
                <a:solidFill>
                  <a:srgbClr val="6E6259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1000" b="0" i="0">
                <a:solidFill>
                  <a:srgbClr val="6E6259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9557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768" r:id="rId1"/>
    <p:sldLayoutId id="2147484799" r:id="rId2"/>
    <p:sldLayoutId id="2147484769" r:id="rId3"/>
    <p:sldLayoutId id="2147484798" r:id="rId4"/>
    <p:sldLayoutId id="2147484770" r:id="rId5"/>
    <p:sldLayoutId id="2147484771" r:id="rId6"/>
    <p:sldLayoutId id="2147484774" r:id="rId7"/>
    <p:sldLayoutId id="2147484775" r:id="rId8"/>
    <p:sldLayoutId id="2147484776" r:id="rId9"/>
    <p:sldLayoutId id="2147484778" r:id="rId10"/>
    <p:sldLayoutId id="2147484780" r:id="rId11"/>
    <p:sldLayoutId id="2147484781" r:id="rId12"/>
    <p:sldLayoutId id="2147484786" r:id="rId13"/>
    <p:sldLayoutId id="2147484797" r:id="rId14"/>
    <p:sldLayoutId id="2147484796" r:id="rId15"/>
    <p:sldLayoutId id="2147484795" r:id="rId16"/>
    <p:sldLayoutId id="2147484789" r:id="rId17"/>
    <p:sldLayoutId id="2147484793" r:id="rId18"/>
    <p:sldLayoutId id="2147484794" r:id="rId19"/>
    <p:sldLayoutId id="2147484800" r:id="rId20"/>
  </p:sldLayoutIdLst>
  <p:hf hdr="0"/>
  <p:txStyles>
    <p:titleStyle>
      <a:lvl1pPr algn="l" defTabSz="342900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Calibri (Headings)"/>
          <a:ea typeface="ＭＳ Ｐゴシック" charset="0"/>
          <a:cs typeface="Calibri (Headings)"/>
        </a:defRPr>
      </a:lvl1pPr>
      <a:lvl2pPr algn="l" defTabSz="3429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(Headings)" charset="0"/>
          <a:ea typeface="ＭＳ Ｐゴシック" charset="0"/>
          <a:cs typeface="Calibri (Headings)" charset="0"/>
        </a:defRPr>
      </a:lvl2pPr>
      <a:lvl3pPr algn="l" defTabSz="3429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(Headings)" charset="0"/>
          <a:ea typeface="ＭＳ Ｐゴシック" charset="0"/>
          <a:cs typeface="Calibri (Headings)" charset="0"/>
        </a:defRPr>
      </a:lvl3pPr>
      <a:lvl4pPr algn="l" defTabSz="3429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(Headings)" charset="0"/>
          <a:ea typeface="ＭＳ Ｐゴシック" charset="0"/>
          <a:cs typeface="Calibri (Headings)" charset="0"/>
        </a:defRPr>
      </a:lvl4pPr>
      <a:lvl5pPr algn="l" defTabSz="3429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(Headings)" charset="0"/>
          <a:ea typeface="ＭＳ Ｐゴシック" charset="0"/>
          <a:cs typeface="Calibri (Headings)" charset="0"/>
        </a:defRPr>
      </a:lvl5pPr>
      <a:lvl6pPr marL="342900" algn="l" defTabSz="342900" rtl="0" fontAlgn="base">
        <a:spcBef>
          <a:spcPct val="0"/>
        </a:spcBef>
        <a:spcAft>
          <a:spcPct val="0"/>
        </a:spcAft>
        <a:defRPr>
          <a:solidFill>
            <a:schemeClr val="tx1"/>
          </a:solidFill>
          <a:latin typeface="Calibri (Headings)" charset="0"/>
          <a:ea typeface="ＭＳ Ｐゴシック" charset="0"/>
        </a:defRPr>
      </a:lvl6pPr>
      <a:lvl7pPr marL="685800" algn="l" defTabSz="342900" rtl="0" fontAlgn="base">
        <a:spcBef>
          <a:spcPct val="0"/>
        </a:spcBef>
        <a:spcAft>
          <a:spcPct val="0"/>
        </a:spcAft>
        <a:defRPr>
          <a:solidFill>
            <a:schemeClr val="tx1"/>
          </a:solidFill>
          <a:latin typeface="Calibri (Headings)" charset="0"/>
          <a:ea typeface="ＭＳ Ｐゴシック" charset="0"/>
        </a:defRPr>
      </a:lvl7pPr>
      <a:lvl8pPr marL="1028700" algn="l" defTabSz="342900" rtl="0" fontAlgn="base">
        <a:spcBef>
          <a:spcPct val="0"/>
        </a:spcBef>
        <a:spcAft>
          <a:spcPct val="0"/>
        </a:spcAft>
        <a:defRPr>
          <a:solidFill>
            <a:schemeClr val="tx1"/>
          </a:solidFill>
          <a:latin typeface="Calibri (Headings)" charset="0"/>
          <a:ea typeface="ＭＳ Ｐゴシック" charset="0"/>
        </a:defRPr>
      </a:lvl8pPr>
      <a:lvl9pPr marL="1371600" algn="l" defTabSz="342900" rtl="0" fontAlgn="base">
        <a:spcBef>
          <a:spcPct val="0"/>
        </a:spcBef>
        <a:spcAft>
          <a:spcPct val="0"/>
        </a:spcAft>
        <a:defRPr>
          <a:solidFill>
            <a:schemeClr val="tx1"/>
          </a:solidFill>
          <a:latin typeface="Calibri (Headings)" charset="0"/>
          <a:ea typeface="ＭＳ Ｐゴシック" charset="0"/>
        </a:defRPr>
      </a:lvl9pPr>
    </p:titleStyle>
    <p:bodyStyle>
      <a:lvl1pPr marL="257175" indent="-257175" algn="l" defTabSz="3429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Helvetica Neue" charset="0"/>
          <a:ea typeface="Helvetica Neue" charset="0"/>
          <a:cs typeface="Helvetica Neue" charset="0"/>
        </a:defRPr>
      </a:lvl1pPr>
      <a:lvl2pPr marL="557213" indent="-214313" algn="l" defTabSz="3429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chemeClr val="tx1"/>
          </a:solidFill>
          <a:latin typeface="Helvetica Neue" charset="0"/>
          <a:ea typeface="Helvetica Neue" charset="0"/>
          <a:cs typeface="Helvetica Neue" charset="0"/>
        </a:defRPr>
      </a:lvl2pPr>
      <a:lvl3pPr marL="857250" indent="-171450" algn="l" defTabSz="3429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000" kern="1200">
          <a:solidFill>
            <a:schemeClr val="tx1"/>
          </a:solidFill>
          <a:latin typeface="Helvetica Neue" charset="0"/>
          <a:ea typeface="Helvetica Neue" charset="0"/>
          <a:cs typeface="Helvetica Neue" charset="0"/>
        </a:defRPr>
      </a:lvl3pPr>
      <a:lvl4pPr marL="1200150" indent="-171450" algn="l" defTabSz="3429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900" kern="1200">
          <a:solidFill>
            <a:schemeClr val="tx1"/>
          </a:solidFill>
          <a:latin typeface="Helvetica Neue" charset="0"/>
          <a:ea typeface="Helvetica Neue" charset="0"/>
          <a:cs typeface="Helvetica Neue" charset="0"/>
        </a:defRPr>
      </a:lvl4pPr>
      <a:lvl5pPr marL="1543050" indent="-171450" algn="l" defTabSz="3429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900" kern="1200">
          <a:solidFill>
            <a:schemeClr val="tx1"/>
          </a:solidFill>
          <a:latin typeface="Helvetica Neue" charset="0"/>
          <a:ea typeface="Helvetica Neue" charset="0"/>
          <a:cs typeface="Helvetica Neue" charset="0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vt.se/nyheter/lokalt/vasterbotten/sa-ska-bristen-pa-programmerare-losas" TargetMode="External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hyperlink" Target="https://www.voltimum.se/articles/midroc-electro-loser-programmerarbrist" TargetMode="External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www.vk.se/2047656/stor-brist-pa-it-personal-umeaforetag-intensivutbildar" TargetMode="Externa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01883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ABC4E-8BAB-494E-A80C-447E4637BA1D}" type="slidenum">
              <a:rPr lang="sv-SE" altLang="en-US" smtClean="0"/>
              <a:pPr/>
              <a:t>2</a:t>
            </a:fld>
            <a:endParaRPr lang="sv-SE" altLang="en-US"/>
          </a:p>
        </p:txBody>
      </p:sp>
      <p:pic>
        <p:nvPicPr>
          <p:cNvPr id="6" name="Bildobjekt 5">
            <a:hlinkClick r:id="rId3"/>
            <a:extLst>
              <a:ext uri="{FF2B5EF4-FFF2-40B4-BE49-F238E27FC236}">
                <a16:creationId xmlns:a16="http://schemas.microsoft.com/office/drawing/2014/main" id="{F915808F-E95C-4499-BA4E-AB94BF8E95A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730" t="1" r="1606" b="-6448"/>
          <a:stretch/>
        </p:blipFill>
        <p:spPr>
          <a:xfrm>
            <a:off x="961168" y="10374"/>
            <a:ext cx="2813931" cy="2682031"/>
          </a:xfrm>
          <a:prstGeom prst="rect">
            <a:avLst/>
          </a:prstGeom>
        </p:spPr>
      </p:pic>
      <p:pic>
        <p:nvPicPr>
          <p:cNvPr id="8" name="Bildobjekt 7">
            <a:hlinkClick r:id="rId3"/>
            <a:extLst>
              <a:ext uri="{FF2B5EF4-FFF2-40B4-BE49-F238E27FC236}">
                <a16:creationId xmlns:a16="http://schemas.microsoft.com/office/drawing/2014/main" id="{28687A73-FF04-4F6E-BFF4-3C45DD6C9A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1168" y="2582124"/>
            <a:ext cx="2641544" cy="2561376"/>
          </a:xfrm>
          <a:prstGeom prst="rect">
            <a:avLst/>
          </a:prstGeom>
        </p:spPr>
      </p:pic>
      <p:pic>
        <p:nvPicPr>
          <p:cNvPr id="10" name="Bildobjekt 9">
            <a:extLst>
              <a:ext uri="{FF2B5EF4-FFF2-40B4-BE49-F238E27FC236}">
                <a16:creationId xmlns:a16="http://schemas.microsoft.com/office/drawing/2014/main" id="{1826549D-4D38-4D35-BB03-14E120F2D13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49701" y="517236"/>
            <a:ext cx="3214572" cy="2479147"/>
          </a:xfrm>
          <a:prstGeom prst="rect">
            <a:avLst/>
          </a:prstGeom>
        </p:spPr>
      </p:pic>
      <p:pic>
        <p:nvPicPr>
          <p:cNvPr id="12" name="Bildobjekt 11">
            <a:extLst>
              <a:ext uri="{FF2B5EF4-FFF2-40B4-BE49-F238E27FC236}">
                <a16:creationId xmlns:a16="http://schemas.microsoft.com/office/drawing/2014/main" id="{CC44F1BA-3D65-4211-A3D9-005937A2B85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00359" y="3181590"/>
            <a:ext cx="4082473" cy="1131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027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3BDA825E-BC0B-4446-A340-C26BAE6F623A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753475" y="74613"/>
            <a:ext cx="390525" cy="173037"/>
          </a:xfrm>
          <a:prstGeom prst="rect">
            <a:avLst/>
          </a:prstGeom>
        </p:spPr>
        <p:txBody>
          <a:bodyPr/>
          <a:lstStyle/>
          <a:p>
            <a:fld id="{8BAABC4E-8BAB-494E-A80C-447E4637BA1D}" type="slidenum">
              <a:rPr lang="sv-SE" altLang="en-US" smtClean="0"/>
              <a:pPr/>
              <a:t>3</a:t>
            </a:fld>
            <a:endParaRPr lang="sv-SE" altLang="en-US"/>
          </a:p>
        </p:txBody>
      </p:sp>
      <p:pic>
        <p:nvPicPr>
          <p:cNvPr id="8" name="Picture 7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823E8493-A6F7-4D1C-97D9-0920076874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15210"/>
            <a:ext cx="9144000" cy="2513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8852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ABC4E-8BAB-494E-A80C-447E4637BA1D}" type="slidenum">
              <a:rPr lang="sv-SE" altLang="en-US" smtClean="0"/>
              <a:pPr/>
              <a:t>4</a:t>
            </a:fld>
            <a:endParaRPr lang="sv-SE" altLang="en-US"/>
          </a:p>
        </p:txBody>
      </p:sp>
      <p:pic>
        <p:nvPicPr>
          <p:cNvPr id="4" name="Bildobjekt 3">
            <a:hlinkClick r:id="rId3"/>
            <a:extLst>
              <a:ext uri="{FF2B5EF4-FFF2-40B4-BE49-F238E27FC236}">
                <a16:creationId xmlns:a16="http://schemas.microsoft.com/office/drawing/2014/main" id="{B3361C84-9A04-42DB-8E6D-756609AA18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854" y="386196"/>
            <a:ext cx="1323661" cy="480659"/>
          </a:xfrm>
          <a:prstGeom prst="rect">
            <a:avLst/>
          </a:prstGeom>
        </p:spPr>
      </p:pic>
      <p:pic>
        <p:nvPicPr>
          <p:cNvPr id="7" name="Bildobjekt 6">
            <a:hlinkClick r:id="rId3"/>
            <a:extLst>
              <a:ext uri="{FF2B5EF4-FFF2-40B4-BE49-F238E27FC236}">
                <a16:creationId xmlns:a16="http://schemas.microsoft.com/office/drawing/2014/main" id="{DD9B1AC8-3C5A-4C6A-AF56-584F4D3005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5854" y="1081232"/>
            <a:ext cx="3597261" cy="3814618"/>
          </a:xfrm>
          <a:prstGeom prst="rect">
            <a:avLst/>
          </a:prstGeom>
        </p:spPr>
      </p:pic>
      <p:pic>
        <p:nvPicPr>
          <p:cNvPr id="11" name="Bildobjekt 10">
            <a:hlinkClick r:id="rId6"/>
            <a:extLst>
              <a:ext uri="{FF2B5EF4-FFF2-40B4-BE49-F238E27FC236}">
                <a16:creationId xmlns:a16="http://schemas.microsoft.com/office/drawing/2014/main" id="{B70BBE4C-BADB-4910-93E2-6BD75CA948E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72000" y="279479"/>
            <a:ext cx="3220557" cy="554220"/>
          </a:xfrm>
          <a:prstGeom prst="rect">
            <a:avLst/>
          </a:prstGeom>
        </p:spPr>
      </p:pic>
      <p:pic>
        <p:nvPicPr>
          <p:cNvPr id="14" name="Bildobjekt 13">
            <a:hlinkClick r:id="rId6"/>
            <a:extLst>
              <a:ext uri="{FF2B5EF4-FFF2-40B4-BE49-F238E27FC236}">
                <a16:creationId xmlns:a16="http://schemas.microsoft.com/office/drawing/2014/main" id="{55513087-5534-49CF-89AC-ECFC53753F9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72000" y="833699"/>
            <a:ext cx="3220557" cy="4176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5344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54650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5E514D"/>
      </a:dk1>
      <a:lt1>
        <a:srgbClr val="FFFFFF"/>
      </a:lt1>
      <a:dk2>
        <a:srgbClr val="5E504C"/>
      </a:dk2>
      <a:lt2>
        <a:srgbClr val="FFFFFF"/>
      </a:lt2>
      <a:accent1>
        <a:srgbClr val="CED9E5"/>
      </a:accent1>
      <a:accent2>
        <a:srgbClr val="DEC4B5"/>
      </a:accent2>
      <a:accent3>
        <a:srgbClr val="C3D6A3"/>
      </a:accent3>
      <a:accent4>
        <a:srgbClr val="CED9E5"/>
      </a:accent4>
      <a:accent5>
        <a:srgbClr val="DEC4B5"/>
      </a:accent5>
      <a:accent6>
        <a:srgbClr val="C4D6A3"/>
      </a:accent6>
      <a:hlink>
        <a:srgbClr val="B80D2E"/>
      </a:hlink>
      <a:folHlink>
        <a:srgbClr val="B80D2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astSharedByUser xmlns="2e2c8078-e11a-44ab-bf79-dea66ec27fb2" xsi:nil="true"/>
    <SharedWithUsers xmlns="2e2c8078-e11a-44ab-bf79-dea66ec27fb2">
      <UserInfo>
        <DisplayName>Hjalmarsson, Camilla</DisplayName>
        <AccountId>161</AccountId>
        <AccountType/>
      </UserInfo>
    </SharedWithUsers>
    <Scheduled_x0020_Meeting xmlns="2f8b07b3-33aa-4057-a92f-4ed64bc9f491" xsi:nil="true"/>
    <LastSharedByTime xmlns="2e2c8078-e11a-44ab-bf79-dea66ec27fb2" xsi:nil="true"/>
    <IconOverlay xmlns="http://schemas.microsoft.com/sharepoint/v4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A58BCB4C29DA349B1D28D8B75B9C0CB" ma:contentTypeVersion="13" ma:contentTypeDescription="Create a new document." ma:contentTypeScope="" ma:versionID="6cac5ac8dea17f74dbf1b08526277c29">
  <xsd:schema xmlns:xsd="http://www.w3.org/2001/XMLSchema" xmlns:xs="http://www.w3.org/2001/XMLSchema" xmlns:p="http://schemas.microsoft.com/office/2006/metadata/properties" xmlns:ns2="2e2c8078-e11a-44ab-bf79-dea66ec27fb2" xmlns:ns3="2f8b07b3-33aa-4057-a92f-4ed64bc9f491" xmlns:ns4="http://schemas.microsoft.com/sharepoint/v4" targetNamespace="http://schemas.microsoft.com/office/2006/metadata/properties" ma:root="true" ma:fieldsID="eecc25ad668dd4590c282579712b9ed4" ns2:_="" ns3:_="" ns4:_="">
    <xsd:import namespace="2e2c8078-e11a-44ab-bf79-dea66ec27fb2"/>
    <xsd:import namespace="2f8b07b3-33aa-4057-a92f-4ed64bc9f491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2:SharedWithDetails" minOccurs="0"/>
                <xsd:element ref="ns3:Scheduled_x0020_Meeting" minOccurs="0"/>
                <xsd:element ref="ns2:LastSharedByUser" minOccurs="0"/>
                <xsd:element ref="ns2:LastSharedByTime" minOccurs="0"/>
                <xsd:element ref="ns4:IconOverlay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e2c8078-e11a-44ab-bf79-dea66ec27fb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  <xsd:element name="SharedWithDetails" ma:index="1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2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3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8b07b3-33aa-4057-a92f-4ed64bc9f491" elementFormDefault="qualified">
    <xsd:import namespace="http://schemas.microsoft.com/office/2006/documentManagement/types"/>
    <xsd:import namespace="http://schemas.microsoft.com/office/infopath/2007/PartnerControls"/>
    <xsd:element name="Scheduled_x0020_Meeting" ma:index="11" nillable="true" ma:displayName="Scheduled Meeting" ma:internalName="Scheduled_x0020_Meeting">
      <xsd:simpleType>
        <xsd:restriction base="dms:Text"/>
      </xsd:simpleType>
    </xsd:element>
    <xsd:element name="MediaServiceMetadata" ma:index="15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6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7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8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9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14" nillable="true" ma:displayName="IconOverlay" ma:hidden="true" ma:internalName="IconOverlay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1EA88BD-3915-4C6E-8F36-7868F691816B}">
  <ds:schemaRefs>
    <ds:schemaRef ds:uri="http://purl.org/dc/elements/1.1/"/>
    <ds:schemaRef ds:uri="http://schemas.microsoft.com/office/2006/metadata/properties"/>
    <ds:schemaRef ds:uri="http://purl.org/dc/terms/"/>
    <ds:schemaRef ds:uri="http://schemas.microsoft.com/office/infopath/2007/PartnerControls"/>
    <ds:schemaRef ds:uri="2f8b07b3-33aa-4057-a92f-4ed64bc9f491"/>
    <ds:schemaRef ds:uri="http://schemas.microsoft.com/office/2006/documentManagement/types"/>
    <ds:schemaRef ds:uri="http://schemas.openxmlformats.org/package/2006/metadata/core-properties"/>
    <ds:schemaRef ds:uri="http://schemas.microsoft.com/sharepoint/v4"/>
    <ds:schemaRef ds:uri="2e2c8078-e11a-44ab-bf79-dea66ec27fb2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18348530-6B26-4195-B20A-82179E733CC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e2c8078-e11a-44ab-bf79-dea66ec27fb2"/>
    <ds:schemaRef ds:uri="2f8b07b3-33aa-4057-a92f-4ed64bc9f491"/>
    <ds:schemaRef ds:uri="http://schemas.microsoft.com/sharepoint/v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B45A958-CBB9-42C0-9020-36D31DF0165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50</Words>
  <Application>Microsoft Office PowerPoint</Application>
  <PresentationFormat>Bildspel på skärmen (16:9)</PresentationFormat>
  <Paragraphs>16</Paragraphs>
  <Slides>5</Slides>
  <Notes>4</Notes>
  <HiddenSlides>0</HiddenSlides>
  <MMClips>0</MMClips>
  <ScaleCrop>false</ScaleCrop>
  <HeadingPairs>
    <vt:vector size="6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5</vt:i4>
      </vt:variant>
    </vt:vector>
  </HeadingPairs>
  <TitlesOfParts>
    <vt:vector size="11" baseType="lpstr">
      <vt:lpstr>ＭＳ Ｐゴシック</vt:lpstr>
      <vt:lpstr>Arial</vt:lpstr>
      <vt:lpstr>Calibri</vt:lpstr>
      <vt:lpstr>Calibri (Headings)</vt:lpstr>
      <vt:lpstr>Helvetica Neue</vt:lpstr>
      <vt:lpstr>Office Theme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>Midroc Europe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Midroc Europe PPT</dc:title>
  <dc:creator>lina.mikaelsson@midroc.se</dc:creator>
  <cp:lastModifiedBy>Davidsson, Sara</cp:lastModifiedBy>
  <cp:revision>5</cp:revision>
  <dcterms:created xsi:type="dcterms:W3CDTF">2013-01-06T14:21:52Z</dcterms:created>
  <dcterms:modified xsi:type="dcterms:W3CDTF">2019-05-09T07:14:29Z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rder">
    <vt:r8>1552700</vt:r8>
  </property>
  <property fmtid="{D5CDD505-2E9C-101B-9397-08002B2CF9AE}" pid="3" name="xd_Signature">
    <vt:bool>false</vt:bool>
  </property>
  <property fmtid="{D5CDD505-2E9C-101B-9397-08002B2CF9AE}" pid="4" name="xd_ProgID">
    <vt:lpwstr/>
  </property>
  <property fmtid="{D5CDD505-2E9C-101B-9397-08002B2CF9AE}" pid="5" name="ContentTypeId">
    <vt:lpwstr>0x0101003A58BCB4C29DA349B1D28D8B75B9C0CB</vt:lpwstr>
  </property>
  <property fmtid="{D5CDD505-2E9C-101B-9397-08002B2CF9AE}" pid="6" name="TemplateUrl">
    <vt:lpwstr/>
  </property>
  <property fmtid="{D5CDD505-2E9C-101B-9397-08002B2CF9AE}" pid="7" name="ComplianceAssetId">
    <vt:lpwstr/>
  </property>
  <property fmtid="{D5CDD505-2E9C-101B-9397-08002B2CF9AE}" pid="8" name="AuthorIds_UIVersion_525">
    <vt:lpwstr>2841</vt:lpwstr>
  </property>
</Properties>
</file>