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7" r:id="rId5"/>
    <p:sldMasterId id="2147483689" r:id="rId6"/>
  </p:sldMasterIdLst>
  <p:notesMasterIdLst>
    <p:notesMasterId r:id="rId32"/>
  </p:notesMasterIdLst>
  <p:handoutMasterIdLst>
    <p:handoutMasterId r:id="rId33"/>
  </p:handoutMasterIdLst>
  <p:sldIdLst>
    <p:sldId id="1022" r:id="rId7"/>
    <p:sldId id="1072" r:id="rId8"/>
    <p:sldId id="471" r:id="rId9"/>
    <p:sldId id="1018" r:id="rId10"/>
    <p:sldId id="1063" r:id="rId11"/>
    <p:sldId id="1070" r:id="rId12"/>
    <p:sldId id="535" r:id="rId13"/>
    <p:sldId id="1071" r:id="rId14"/>
    <p:sldId id="1061" r:id="rId15"/>
    <p:sldId id="1081" r:id="rId16"/>
    <p:sldId id="1083" r:id="rId17"/>
    <p:sldId id="1082" r:id="rId18"/>
    <p:sldId id="1084" r:id="rId19"/>
    <p:sldId id="1073" r:id="rId20"/>
    <p:sldId id="1068" r:id="rId21"/>
    <p:sldId id="1079" r:id="rId22"/>
    <p:sldId id="1058" r:id="rId23"/>
    <p:sldId id="1078" r:id="rId24"/>
    <p:sldId id="1069" r:id="rId25"/>
    <p:sldId id="549" r:id="rId26"/>
    <p:sldId id="1080" r:id="rId27"/>
    <p:sldId id="1085" r:id="rId28"/>
    <p:sldId id="1074" r:id="rId29"/>
    <p:sldId id="1075" r:id="rId30"/>
    <p:sldId id="1076" r:id="rId31"/>
  </p:sldIdLst>
  <p:sldSz cx="12192000" cy="6858000"/>
  <p:notesSz cx="6794500" cy="9906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Lato" panose="020B0604020202020204" charset="0"/>
      <p:regular r:id="rId40"/>
      <p:bold r:id="rId41"/>
      <p:italic r:id="rId42"/>
      <p:boldItalic r:id="rId43"/>
    </p:embeddedFont>
    <p:embeddedFont>
      <p:font typeface="Lato Black" panose="020B0604020202020204" charset="0"/>
      <p:bold r:id="rId44"/>
      <p:boldItalic r:id="rId45"/>
    </p:embeddedFont>
    <p:embeddedFont>
      <p:font typeface="Open Sans" panose="020B0604020202020204"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
      <p:font typeface="Segoe UI Semibold" panose="020B0702040204020203" pitchFamily="34" charset="0"/>
      <p:bold r:id="rId54"/>
      <p:boldItalic r:id="rId55"/>
    </p:embeddedFont>
    <p:embeddedFont>
      <p:font typeface="Wingdings 2" panose="05020102010507070707" pitchFamily="18" charset="2"/>
      <p:regular r:id="rId56"/>
    </p:embeddedFont>
  </p:embeddedFontLst>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42F3E40-FF74-44EF-A8EB-39D903C9D2F3}">
          <p14:sldIdLst/>
        </p14:section>
        <p14:section name="KP" id="{32C8998F-6EC0-4F3D-AAC5-3919AAB843DD}">
          <p14:sldIdLst>
            <p14:sldId id="1022"/>
            <p14:sldId id="1072"/>
            <p14:sldId id="471"/>
            <p14:sldId id="1018"/>
            <p14:sldId id="1063"/>
            <p14:sldId id="1070"/>
            <p14:sldId id="535"/>
            <p14:sldId id="1071"/>
            <p14:sldId id="1061"/>
            <p14:sldId id="1081"/>
            <p14:sldId id="1083"/>
            <p14:sldId id="1082"/>
            <p14:sldId id="1084"/>
            <p14:sldId id="1073"/>
            <p14:sldId id="1068"/>
            <p14:sldId id="1079"/>
            <p14:sldId id="1058"/>
            <p14:sldId id="1078"/>
            <p14:sldId id="1069"/>
            <p14:sldId id="549"/>
            <p14:sldId id="1080"/>
            <p14:sldId id="1085"/>
            <p14:sldId id="1074"/>
            <p14:sldId id="1075"/>
            <p14:sldId id="10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CCFF66"/>
    <a:srgbClr val="28F85A"/>
    <a:srgbClr val="111E25"/>
    <a:srgbClr val="3D3442"/>
    <a:srgbClr val="324444"/>
    <a:srgbClr val="717392"/>
    <a:srgbClr val="5F7E7F"/>
    <a:srgbClr val="606E7E"/>
    <a:srgbClr val="6660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63688" autoAdjust="0"/>
  </p:normalViewPr>
  <p:slideViewPr>
    <p:cSldViewPr snapToGrid="0" snapToObjects="1">
      <p:cViewPr varScale="1">
        <p:scale>
          <a:sx n="50" d="100"/>
          <a:sy n="50" d="100"/>
        </p:scale>
        <p:origin x="117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0" d="100"/>
          <a:sy n="80" d="100"/>
        </p:scale>
        <p:origin x="316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6710BF28-A81E-4FE4-A975-3166F27C7427}" type="slidenum">
              <a:rPr lang="sv-SE" smtClean="0"/>
              <a:t>‹#›</a:t>
            </a:fld>
            <a:endParaRPr lang="sv-SE"/>
          </a:p>
        </p:txBody>
      </p:sp>
    </p:spTree>
    <p:extLst>
      <p:ext uri="{BB962C8B-B14F-4D97-AF65-F5344CB8AC3E}">
        <p14:creationId xmlns:p14="http://schemas.microsoft.com/office/powerpoint/2010/main" val="225710901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sv-SE"/>
          </a:p>
        </p:txBody>
      </p:sp>
      <p:sp>
        <p:nvSpPr>
          <p:cNvPr id="4" name="Platshållare för bildobjekt 3"/>
          <p:cNvSpPr>
            <a:spLocks noGrp="1" noRot="1" noChangeAspect="1"/>
          </p:cNvSpPr>
          <p:nvPr>
            <p:ph type="sldImg" idx="2"/>
          </p:nvPr>
        </p:nvSpPr>
        <p:spPr>
          <a:xfrm>
            <a:off x="14288" y="1052513"/>
            <a:ext cx="5318125" cy="2992437"/>
          </a:xfrm>
          <a:prstGeom prst="rect">
            <a:avLst/>
          </a:prstGeom>
          <a:noFill/>
          <a:ln w="12700">
            <a:solidFill>
              <a:prstClr val="black"/>
            </a:solidFill>
          </a:ln>
        </p:spPr>
        <p:txBody>
          <a:bodyPr vert="horz" lIns="91440" tIns="45720" rIns="91440" bIns="45720" rtlCol="0" anchor="ctr"/>
          <a:lstStyle/>
          <a:p>
            <a:endParaRPr lang="sv-SE"/>
          </a:p>
        </p:txBody>
      </p:sp>
      <p:sp>
        <p:nvSpPr>
          <p:cNvPr id="6" name="Platshållare för sidfot 5"/>
          <p:cNvSpPr>
            <a:spLocks noGrp="1"/>
          </p:cNvSpPr>
          <p:nvPr>
            <p:ph type="ftr" sz="quarter" idx="4"/>
          </p:nvPr>
        </p:nvSpPr>
        <p:spPr>
          <a:xfrm>
            <a:off x="0" y="9409113"/>
            <a:ext cx="2944813" cy="4968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100" y="9409113"/>
            <a:ext cx="2944813" cy="496887"/>
          </a:xfrm>
          <a:prstGeom prst="rect">
            <a:avLst/>
          </a:prstGeom>
        </p:spPr>
        <p:txBody>
          <a:bodyPr vert="horz" lIns="91440" tIns="45720" rIns="91440" bIns="45720" rtlCol="0" anchor="b"/>
          <a:lstStyle>
            <a:lvl1pPr algn="r">
              <a:defRPr sz="1200"/>
            </a:lvl1pPr>
          </a:lstStyle>
          <a:p>
            <a:fld id="{68C1EAFD-4365-4401-9DC3-E9538D23AB95}" type="slidenum">
              <a:rPr lang="sv-SE" smtClean="0"/>
              <a:t>‹#›</a:t>
            </a:fld>
            <a:endParaRPr lang="sv-SE"/>
          </a:p>
        </p:txBody>
      </p:sp>
    </p:spTree>
    <p:extLst>
      <p:ext uri="{BB962C8B-B14F-4D97-AF65-F5344CB8AC3E}">
        <p14:creationId xmlns:p14="http://schemas.microsoft.com/office/powerpoint/2010/main" val="251368571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sv.wikipedia.org/wiki/Beteende" TargetMode="External"/><Relationship Id="rId3" Type="http://schemas.openxmlformats.org/officeDocument/2006/relationships/hyperlink" Target="https://sv.wikipedia.org/wiki/Elkraftsystem" TargetMode="External"/><Relationship Id="rId7" Type="http://schemas.openxmlformats.org/officeDocument/2006/relationships/hyperlink" Target="https://sv.wikipedia.org/w/index.php?title=Man%C3%B6verorgan&amp;action=edit&amp;redlink=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sv.wikipedia.org/wiki/Givare" TargetMode="External"/><Relationship Id="rId5" Type="http://schemas.openxmlformats.org/officeDocument/2006/relationships/hyperlink" Target="https://sv.wikipedia.org/wiki/Automatisk_databehandling" TargetMode="External"/><Relationship Id="rId10" Type="http://schemas.openxmlformats.org/officeDocument/2006/relationships/hyperlink" Target="https://sv.wikipedia.org/wiki/Elf%C3%B6rs%C3%B6rjning" TargetMode="External"/><Relationship Id="rId4" Type="http://schemas.openxmlformats.org/officeDocument/2006/relationships/hyperlink" Target="https://sv.wikipedia.org/wiki/Informationsteknik" TargetMode="External"/><Relationship Id="rId9" Type="http://schemas.openxmlformats.org/officeDocument/2006/relationships/hyperlink" Target="https://sv.wikipedia.org/wiki/H%C3%A5llbar_utvecklin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dirty="0"/>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4029327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386710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89379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sz="1100" dirty="0"/>
          </a:p>
          <a:p>
            <a:endParaRPr lang="sv-SE" sz="1100" dirty="0"/>
          </a:p>
          <a:p>
            <a:endParaRPr lang="sv-SE" sz="1100" dirty="0"/>
          </a:p>
          <a:p>
            <a:endParaRPr lang="sv-SE" sz="1100" dirty="0"/>
          </a:p>
          <a:p>
            <a:endParaRPr lang="sv-SE" sz="1100" dirty="0"/>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2413399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r>
              <a:rPr lang="sv-SE" dirty="0"/>
              <a:t>E-MOBILITY</a:t>
            </a:r>
          </a:p>
          <a:p>
            <a:r>
              <a:rPr lang="sv-SE" dirty="0"/>
              <a:t>	</a:t>
            </a:r>
          </a:p>
          <a:p>
            <a:r>
              <a:rPr lang="sv-SE" dirty="0"/>
              <a:t>Vad är intressant idag</a:t>
            </a:r>
          </a:p>
          <a:p>
            <a:r>
              <a:rPr lang="sv-SE" dirty="0"/>
              <a:t>	Vad är intressant i framtiden</a:t>
            </a:r>
          </a:p>
          <a:p>
            <a:r>
              <a:rPr lang="sv-SE" dirty="0"/>
              <a:t>		Lastbalansering – effekttariffer</a:t>
            </a:r>
          </a:p>
          <a:p>
            <a:r>
              <a:rPr lang="sv-SE" dirty="0"/>
              <a:t>		Hur ska det debiteras? – Lätt att både mäta och debitera tex sin personal eller sin BRF</a:t>
            </a:r>
          </a:p>
          <a:p>
            <a:r>
              <a:rPr lang="sv-SE" dirty="0"/>
              <a:t>		Uppkopplad 3G =&gt; övervakning, uppdatering av mjukvara, ställa upp och ner effekten</a:t>
            </a:r>
          </a:p>
          <a:p>
            <a:r>
              <a:rPr lang="sv-SE" dirty="0"/>
              <a:t>Drivers för E-</a:t>
            </a:r>
            <a:r>
              <a:rPr lang="sv-SE" dirty="0" err="1"/>
              <a:t>mobility</a:t>
            </a:r>
            <a:endParaRPr lang="sv-SE" dirty="0"/>
          </a:p>
        </p:txBody>
      </p:sp>
      <p:sp>
        <p:nvSpPr>
          <p:cNvPr id="4" name="Date Placeholder 3"/>
          <p:cNvSpPr>
            <a:spLocks noGrp="1"/>
          </p:cNvSpPr>
          <p:nvPr>
            <p:ph type="dt" idx="10"/>
          </p:nvPr>
        </p:nvSpPr>
        <p:spPr/>
        <p:txBody>
          <a:bodyPr/>
          <a:lstStyle/>
          <a:p>
            <a:endParaRPr lang="sv-SE"/>
          </a:p>
        </p:txBody>
      </p:sp>
    </p:spTree>
    <p:extLst>
      <p:ext uri="{BB962C8B-B14F-4D97-AF65-F5344CB8AC3E}">
        <p14:creationId xmlns:p14="http://schemas.microsoft.com/office/powerpoint/2010/main" val="134556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r>
              <a:rPr lang="sv-SE" dirty="0"/>
              <a:t>Vad är viktigt att kunna göra med sin smarta billaddare?</a:t>
            </a:r>
          </a:p>
          <a:p>
            <a:endParaRPr lang="sv-SE" dirty="0"/>
          </a:p>
          <a:p>
            <a:r>
              <a:rPr lang="sv-SE" dirty="0" err="1"/>
              <a:t>Vehicle</a:t>
            </a:r>
            <a:r>
              <a:rPr lang="sv-SE" dirty="0"/>
              <a:t> to </a:t>
            </a:r>
            <a:r>
              <a:rPr lang="sv-SE" dirty="0" err="1"/>
              <a:t>grid</a:t>
            </a:r>
            <a:endParaRPr lang="sv-SE" dirty="0"/>
          </a:p>
          <a:p>
            <a:endParaRPr lang="sv-SE" dirty="0"/>
          </a:p>
          <a:p>
            <a:r>
              <a:rPr lang="sv-SE" dirty="0"/>
              <a:t>Öppna </a:t>
            </a:r>
            <a:r>
              <a:rPr lang="sv-SE" dirty="0" err="1"/>
              <a:t>APIer</a:t>
            </a:r>
            <a:endParaRPr lang="sv-SE" dirty="0"/>
          </a:p>
          <a:p>
            <a:endParaRPr lang="sv-SE" dirty="0"/>
          </a:p>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51359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47553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sz="1100" dirty="0"/>
          </a:p>
          <a:p>
            <a:r>
              <a:rPr lang="sv-SE" sz="1100" dirty="0"/>
              <a:t>Energioptimering i smarta fastigheter ur ett helhetsperspektiv.</a:t>
            </a:r>
          </a:p>
          <a:p>
            <a:endParaRPr lang="sv-SE" sz="1100" dirty="0"/>
          </a:p>
          <a:p>
            <a:r>
              <a:rPr lang="sv-SE" sz="1100" dirty="0"/>
              <a:t>Glida över på Ett annat sätt att energioptimera som vissa jobbar med idag är att minska antalet AC/DC-omvandlingar</a:t>
            </a:r>
          </a:p>
          <a:p>
            <a:endParaRPr lang="sv-SE" sz="1100" dirty="0"/>
          </a:p>
          <a:p>
            <a:r>
              <a:rPr lang="sv-SE" sz="1100" dirty="0"/>
              <a:t>Lite olika exempel på fastighetsnivå – om vi sedan tar det till nästa nivå och tittar på områden</a:t>
            </a:r>
          </a:p>
          <a:p>
            <a:endParaRPr lang="sv-SE" sz="1100" dirty="0"/>
          </a:p>
          <a:p>
            <a:endParaRPr lang="sv-SE" sz="1100" dirty="0"/>
          </a:p>
          <a:p>
            <a:endParaRPr lang="sv-SE" sz="1100" dirty="0"/>
          </a:p>
          <a:p>
            <a:endParaRPr lang="sv-SE" sz="1100" dirty="0"/>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208749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r>
              <a:rPr lang="sv-SE" dirty="0"/>
              <a:t>Vad kan vi göra idag?</a:t>
            </a:r>
          </a:p>
          <a:p>
            <a:endParaRPr lang="sv-SE" dirty="0"/>
          </a:p>
          <a:p>
            <a:r>
              <a:rPr lang="sv-SE" dirty="0"/>
              <a:t>Styra </a:t>
            </a:r>
            <a:r>
              <a:rPr lang="sv-SE" dirty="0" err="1"/>
              <a:t>appliances</a:t>
            </a:r>
            <a:r>
              <a:rPr lang="sv-SE" dirty="0"/>
              <a:t> på tillgänglig effekt i batteriet eller om vi har </a:t>
            </a:r>
            <a:r>
              <a:rPr lang="sv-SE" dirty="0" err="1"/>
              <a:t>solproduktion</a:t>
            </a:r>
            <a:r>
              <a:rPr lang="sv-SE" dirty="0"/>
              <a:t>.</a:t>
            </a:r>
          </a:p>
          <a:p>
            <a:endParaRPr lang="sv-SE" dirty="0"/>
          </a:p>
          <a:p>
            <a:r>
              <a:rPr lang="sv-SE" dirty="0"/>
              <a:t>Vad kommer vi kunna göra imorgon</a:t>
            </a:r>
          </a:p>
          <a:p>
            <a:endParaRPr lang="sv-SE" dirty="0"/>
          </a:p>
          <a:p>
            <a:r>
              <a:rPr lang="sv-SE" dirty="0"/>
              <a:t>Styra i och urladdning av batteriet på väder, tariffer osv.</a:t>
            </a:r>
          </a:p>
          <a:p>
            <a:endParaRPr lang="sv-SE" dirty="0"/>
          </a:p>
          <a:p>
            <a:r>
              <a:rPr lang="sv-SE" dirty="0" err="1"/>
              <a:t>Vehicle</a:t>
            </a:r>
            <a:r>
              <a:rPr lang="sv-SE" dirty="0"/>
              <a:t> to </a:t>
            </a:r>
            <a:r>
              <a:rPr lang="sv-SE" dirty="0" err="1"/>
              <a:t>grid</a:t>
            </a:r>
            <a:endParaRPr lang="sv-SE" dirty="0"/>
          </a:p>
          <a:p>
            <a:endParaRPr lang="sv-SE" dirty="0"/>
          </a:p>
          <a:p>
            <a:r>
              <a:rPr lang="sv-SE" dirty="0"/>
              <a:t>Öppna </a:t>
            </a:r>
            <a:r>
              <a:rPr lang="sv-SE" dirty="0" err="1"/>
              <a:t>APIer</a:t>
            </a:r>
            <a:endParaRPr lang="sv-SE" dirty="0"/>
          </a:p>
          <a:p>
            <a:endParaRPr lang="sv-SE" dirty="0"/>
          </a:p>
          <a:p>
            <a:r>
              <a:rPr lang="sv-SE" dirty="0"/>
              <a:t>Glida över på Ett annat sätt att energioptimera som vissa jobbar med idag är att minska antalet AC/DC-omvandlingar</a:t>
            </a:r>
          </a:p>
          <a:p>
            <a:endParaRPr lang="sv-SE" dirty="0"/>
          </a:p>
          <a:p>
            <a:r>
              <a:rPr lang="sv-SE" dirty="0"/>
              <a:t>Lite olika exempel på fastighetsnivå – om vi sedan tar det till nästa nivå och tittar på områden</a:t>
            </a:r>
          </a:p>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97934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dirty="0"/>
          </a:p>
          <a:p>
            <a:endParaRPr lang="sv-SE" dirty="0"/>
          </a:p>
          <a:p>
            <a:r>
              <a:rPr lang="sv-SE" dirty="0"/>
              <a:t>Mindre antal AC/DC omvandlingar från sol, batterier och ladd ger minskade förluster. </a:t>
            </a:r>
          </a:p>
          <a:p>
            <a:endParaRPr lang="sv-SE" dirty="0"/>
          </a:p>
          <a:p>
            <a:r>
              <a:rPr lang="sv-SE" dirty="0"/>
              <a:t>Men det är inte bara ur den aspekten som det är intressant att bygga upp DC-nät i fastigheter. Mycket elektronik körs idag på DC så som telefoner, batterier mm därför skulle det kunna vara intressant at i framtiden köra hela fastigheten på DC.</a:t>
            </a:r>
          </a:p>
          <a:p>
            <a:endParaRPr lang="sv-SE" dirty="0"/>
          </a:p>
          <a:p>
            <a:r>
              <a:rPr lang="sv-SE" dirty="0"/>
              <a:t>Luftbehandlingsaggregat, kyl, frys, belysning mm finns redan idag så det behöver inte vara så långt bort.</a:t>
            </a:r>
          </a:p>
          <a:p>
            <a:endParaRPr lang="sv-SE" dirty="0"/>
          </a:p>
          <a:p>
            <a:endParaRPr lang="sv-SE" dirty="0"/>
          </a:p>
        </p:txBody>
      </p:sp>
      <p:sp>
        <p:nvSpPr>
          <p:cNvPr id="4" name="Date Placeholder 3"/>
          <p:cNvSpPr>
            <a:spLocks noGrp="1"/>
          </p:cNvSpPr>
          <p:nvPr>
            <p:ph type="dt" idx="10"/>
          </p:nvPr>
        </p:nvSpPr>
        <p:spPr/>
        <p:txBody>
          <a:bodyPr/>
          <a:lstStyle/>
          <a:p>
            <a:endParaRPr lang="sv-SE"/>
          </a:p>
        </p:txBody>
      </p:sp>
    </p:spTree>
    <p:extLst>
      <p:ext uri="{BB962C8B-B14F-4D97-AF65-F5344CB8AC3E}">
        <p14:creationId xmlns:p14="http://schemas.microsoft.com/office/powerpoint/2010/main" val="26070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dirty="0"/>
          </a:p>
          <a:p>
            <a:r>
              <a:rPr lang="sv-SE" dirty="0"/>
              <a:t>Helhetsgrepp både kring att sänka effektuttaget </a:t>
            </a:r>
            <a:r>
              <a:rPr lang="sv-SE" dirty="0" err="1"/>
              <a:t>mha</a:t>
            </a:r>
            <a:r>
              <a:rPr lang="sv-SE" dirty="0"/>
              <a:t> batterierna men också via fasbalanseringen.</a:t>
            </a:r>
          </a:p>
          <a:p>
            <a:endParaRPr lang="sv-SE" dirty="0"/>
          </a:p>
          <a:p>
            <a:endParaRPr lang="sv-SE" dirty="0"/>
          </a:p>
        </p:txBody>
      </p:sp>
      <p:sp>
        <p:nvSpPr>
          <p:cNvPr id="4" name="Date Placeholder 3"/>
          <p:cNvSpPr>
            <a:spLocks noGrp="1"/>
          </p:cNvSpPr>
          <p:nvPr>
            <p:ph type="dt" idx="10"/>
          </p:nvPr>
        </p:nvSpPr>
        <p:spPr/>
        <p:txBody>
          <a:bodyPr/>
          <a:lstStyle/>
          <a:p>
            <a:endParaRPr lang="sv-SE"/>
          </a:p>
        </p:txBody>
      </p:sp>
    </p:spTree>
    <p:extLst>
      <p:ext uri="{BB962C8B-B14F-4D97-AF65-F5344CB8AC3E}">
        <p14:creationId xmlns:p14="http://schemas.microsoft.com/office/powerpoint/2010/main" val="159766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Jag jobbade tidigare på SP i Borås med forskning på solenergi och energieffektiva fastigheter. Redan då för 9 år sedan pratades otroligt mycket om framtidens energisystem i fastigheter och speciellt om begreppen smarta nät och smarta fastigheter och att det kommer bli viktigt för fastigheter. Men min känsla var att ingen riktig hade någon tydlig definition på vad smarta nät och smarta hus var, men alla pratade ändå om det. Så har vi någon bra definition idag? Vad säger ni?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Wikipedia</a:t>
            </a:r>
            <a:r>
              <a:rPr lang="sv-SE" sz="1200" kern="1200" dirty="0">
                <a:solidFill>
                  <a:schemeClr val="tx1"/>
                </a:solidFill>
                <a:effectLst/>
                <a:latin typeface="+mn-lt"/>
                <a:ea typeface="+mn-ea"/>
                <a:cs typeface="+mn-cs"/>
              </a:rPr>
              <a:t> säger </a:t>
            </a:r>
            <a:r>
              <a:rPr lang="sv-SE" sz="1200" b="1" i="0" kern="1200" dirty="0">
                <a:solidFill>
                  <a:schemeClr val="tx1"/>
                </a:solidFill>
                <a:effectLst/>
                <a:latin typeface="+mn-lt"/>
                <a:ea typeface="+mn-ea"/>
                <a:cs typeface="+mn-cs"/>
              </a:rPr>
              <a:t>Smarta elnät</a:t>
            </a:r>
            <a:r>
              <a:rPr lang="sv-SE" sz="1200" b="0" i="0" kern="1200" dirty="0">
                <a:solidFill>
                  <a:schemeClr val="tx1"/>
                </a:solidFill>
                <a:effectLst/>
                <a:latin typeface="+mn-lt"/>
                <a:ea typeface="+mn-ea"/>
                <a:cs typeface="+mn-cs"/>
              </a:rPr>
              <a:t> är </a:t>
            </a:r>
            <a:r>
              <a:rPr lang="sv-SE" sz="1200" b="0" i="0" u="none" strike="noStrike" kern="1200" dirty="0">
                <a:solidFill>
                  <a:schemeClr val="tx1"/>
                </a:solidFill>
                <a:effectLst/>
                <a:latin typeface="+mn-lt"/>
                <a:ea typeface="+mn-ea"/>
                <a:cs typeface="+mn-cs"/>
                <a:hlinkClick r:id="rId3" tooltip="Elkraftsystem"/>
              </a:rPr>
              <a:t>elektriska energisystem</a:t>
            </a:r>
            <a:r>
              <a:rPr lang="sv-SE" sz="1200" b="0" i="0" kern="1200" dirty="0">
                <a:solidFill>
                  <a:schemeClr val="tx1"/>
                </a:solidFill>
                <a:effectLst/>
                <a:latin typeface="+mn-lt"/>
                <a:ea typeface="+mn-ea"/>
                <a:cs typeface="+mn-cs"/>
              </a:rPr>
              <a:t> som utnyttjar </a:t>
            </a:r>
            <a:r>
              <a:rPr lang="sv-SE" sz="1200" b="0" i="0" u="none" strike="noStrike" kern="1200" dirty="0">
                <a:solidFill>
                  <a:schemeClr val="tx1"/>
                </a:solidFill>
                <a:effectLst/>
                <a:latin typeface="+mn-lt"/>
                <a:ea typeface="+mn-ea"/>
                <a:cs typeface="+mn-cs"/>
                <a:hlinkClick r:id="rId4" tooltip="Informationsteknik"/>
              </a:rPr>
              <a:t>informations-</a:t>
            </a:r>
            <a:r>
              <a:rPr lang="sv-SE" sz="1200" b="0" i="0" kern="1200" dirty="0">
                <a:solidFill>
                  <a:schemeClr val="tx1"/>
                </a:solidFill>
                <a:effectLst/>
                <a:latin typeface="+mn-lt"/>
                <a:ea typeface="+mn-ea"/>
                <a:cs typeface="+mn-cs"/>
              </a:rPr>
              <a:t> och styrteknik, distribuerad </a:t>
            </a:r>
            <a:r>
              <a:rPr lang="sv-SE" sz="1200" b="0" i="0" u="none" strike="noStrike" kern="1200" dirty="0">
                <a:solidFill>
                  <a:schemeClr val="tx1"/>
                </a:solidFill>
                <a:effectLst/>
                <a:latin typeface="+mn-lt"/>
                <a:ea typeface="+mn-ea"/>
                <a:cs typeface="+mn-cs"/>
                <a:hlinkClick r:id="rId5" tooltip="Automatisk databehandling"/>
              </a:rPr>
              <a:t>databehandling</a:t>
            </a:r>
            <a:r>
              <a:rPr lang="sv-SE" sz="1200" b="0" i="0" kern="1200" dirty="0">
                <a:solidFill>
                  <a:schemeClr val="tx1"/>
                </a:solidFill>
                <a:effectLst/>
                <a:latin typeface="+mn-lt"/>
                <a:ea typeface="+mn-ea"/>
                <a:cs typeface="+mn-cs"/>
              </a:rPr>
              <a:t> samt tillhörande </a:t>
            </a:r>
            <a:r>
              <a:rPr lang="sv-SE" sz="1200" b="0" i="0" u="none" strike="noStrike" kern="1200" dirty="0">
                <a:solidFill>
                  <a:schemeClr val="tx1"/>
                </a:solidFill>
                <a:effectLst/>
                <a:latin typeface="+mn-lt"/>
                <a:ea typeface="+mn-ea"/>
                <a:cs typeface="+mn-cs"/>
                <a:hlinkClick r:id="rId6" tooltip="Givare"/>
              </a:rPr>
              <a:t>givare</a:t>
            </a:r>
            <a:r>
              <a:rPr lang="sv-SE" sz="1200" b="0" i="0" kern="1200" dirty="0">
                <a:solidFill>
                  <a:schemeClr val="tx1"/>
                </a:solidFill>
                <a:effectLst/>
                <a:latin typeface="+mn-lt"/>
                <a:ea typeface="+mn-ea"/>
                <a:cs typeface="+mn-cs"/>
              </a:rPr>
              <a:t> och </a:t>
            </a:r>
            <a:r>
              <a:rPr lang="sv-SE" sz="1200" b="0" i="0" u="none" strike="noStrike" kern="1200" dirty="0">
                <a:solidFill>
                  <a:schemeClr val="tx1"/>
                </a:solidFill>
                <a:effectLst/>
                <a:latin typeface="+mn-lt"/>
                <a:ea typeface="+mn-ea"/>
                <a:cs typeface="+mn-cs"/>
                <a:hlinkClick r:id="rId7" tooltip="Manöverorgan [inte skriven än]"/>
              </a:rPr>
              <a:t>manöverorgan</a:t>
            </a:r>
            <a:r>
              <a:rPr lang="sv-SE" sz="1200" b="0" i="0" kern="1200" dirty="0">
                <a:solidFill>
                  <a:schemeClr val="tx1"/>
                </a:solidFill>
                <a:effectLst/>
                <a:latin typeface="+mn-lt"/>
                <a:ea typeface="+mn-ea"/>
                <a:cs typeface="+mn-cs"/>
              </a:rPr>
              <a:t> för att integrera </a:t>
            </a:r>
            <a:r>
              <a:rPr lang="sv-SE" sz="1200" b="0" i="0" u="none" strike="noStrike" kern="1200" dirty="0">
                <a:solidFill>
                  <a:schemeClr val="tx1"/>
                </a:solidFill>
                <a:effectLst/>
                <a:latin typeface="+mn-lt"/>
                <a:ea typeface="+mn-ea"/>
                <a:cs typeface="+mn-cs"/>
                <a:hlinkClick r:id="rId8" tooltip="Beteende"/>
              </a:rPr>
              <a:t>beteenden</a:t>
            </a:r>
            <a:r>
              <a:rPr lang="sv-SE" sz="1200" b="0" i="0" kern="1200" dirty="0">
                <a:solidFill>
                  <a:schemeClr val="tx1"/>
                </a:solidFill>
                <a:effectLst/>
                <a:latin typeface="+mn-lt"/>
                <a:ea typeface="+mn-ea"/>
                <a:cs typeface="+mn-cs"/>
              </a:rPr>
              <a:t> och handlingar hos användare och andra intressenter samt att effektivt tillhandahålla en </a:t>
            </a:r>
            <a:r>
              <a:rPr lang="sv-SE" sz="1200" b="0" i="0" u="none" strike="noStrike" kern="1200" dirty="0">
                <a:solidFill>
                  <a:schemeClr val="tx1"/>
                </a:solidFill>
                <a:effectLst/>
                <a:latin typeface="+mn-lt"/>
                <a:ea typeface="+mn-ea"/>
                <a:cs typeface="+mn-cs"/>
                <a:hlinkClick r:id="rId9" tooltip="Hållbar utveckling"/>
              </a:rPr>
              <a:t>hållbar</a:t>
            </a:r>
            <a:r>
              <a:rPr lang="sv-SE" sz="1200" b="0" i="0" kern="1200" dirty="0">
                <a:solidFill>
                  <a:schemeClr val="tx1"/>
                </a:solidFill>
                <a:effectLst/>
                <a:latin typeface="+mn-lt"/>
                <a:ea typeface="+mn-ea"/>
                <a:cs typeface="+mn-cs"/>
              </a:rPr>
              <a:t>, ekonomisk och tillförlitlig </a:t>
            </a:r>
            <a:r>
              <a:rPr lang="sv-SE" sz="1200" b="0" i="0" u="none" strike="noStrike" kern="1200" dirty="0">
                <a:solidFill>
                  <a:schemeClr val="tx1"/>
                </a:solidFill>
                <a:effectLst/>
                <a:latin typeface="+mn-lt"/>
                <a:ea typeface="+mn-ea"/>
                <a:cs typeface="+mn-cs"/>
                <a:hlinkClick r:id="rId10" tooltip="Elförsörjning"/>
              </a:rPr>
              <a:t>elförsörjning</a:t>
            </a: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 jag googlar smarta fastigheter får Jag:</a:t>
            </a:r>
          </a:p>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2546792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r>
              <a:rPr lang="sv-SE" dirty="0"/>
              <a:t>Om vi återkommer till denna initiala bilden så tror jag att inom en snar framtid kommer alla dessa batterilager, </a:t>
            </a:r>
            <a:r>
              <a:rPr lang="sv-SE" dirty="0" err="1"/>
              <a:t>solanläggningar</a:t>
            </a:r>
            <a:r>
              <a:rPr lang="sv-SE" dirty="0"/>
              <a:t> och </a:t>
            </a:r>
            <a:r>
              <a:rPr lang="sv-SE" dirty="0" err="1"/>
              <a:t>laddstolpar</a:t>
            </a:r>
            <a:r>
              <a:rPr lang="sv-SE" dirty="0"/>
              <a:t> vara ihopkopplade och prata med varandra och styras av ett överordnat styrsystem och då är det bra om produkterna är förberedda för detta.</a:t>
            </a:r>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172903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13BFDF-E361-4ED9-845E-FE14E0D7550F}" type="slidenum">
              <a:rPr lang="sv-SE"/>
              <a:pPr/>
              <a:t>3</a:t>
            </a:fld>
            <a:endParaRPr lang="sv-SE"/>
          </a:p>
        </p:txBody>
      </p:sp>
      <p:sp>
        <p:nvSpPr>
          <p:cNvPr id="19457" name="Rectangle 1"/>
          <p:cNvSpPr txBox="1">
            <a:spLocks noGrp="1" noRot="1" noChangeAspect="1" noChangeArrowheads="1"/>
          </p:cNvSpPr>
          <p:nvPr>
            <p:ph type="sldImg"/>
          </p:nvPr>
        </p:nvSpPr>
        <p:spPr bwMode="auto">
          <a:xfrm>
            <a:off x="209550" y="814388"/>
            <a:ext cx="7142163" cy="40179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756004" y="5089807"/>
            <a:ext cx="6051201" cy="4822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577" tIns="45789" rIns="91577" bIns="45789"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Om vi då försöker begränsa begreppet smarta fastigheter till att innefatta energiförsörjningssystemet i fastigheten. Vad ser vi då för tekniska lösningar på marknaden och vilka faktorer är det som driver utvecklingen av dessa lösningar? Det tänkte jag tillsammans med er försöka resonera lite om nu.</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brukar alltid vara farligt att resonera med publiken för antingen får man inga svar alls eller så visar det sig att det sitter någon i publiken som disputerat på just detta och då är det också farligt </a:t>
            </a:r>
            <a:r>
              <a:rPr lang="sv-SE" sz="1200" kern="1200" dirty="0">
                <a:solidFill>
                  <a:schemeClr val="tx1"/>
                </a:solidFill>
                <a:effectLst/>
                <a:latin typeface="+mn-lt"/>
                <a:ea typeface="+mn-ea"/>
                <a:cs typeface="+mn-cs"/>
                <a:sym typeface="Wingdings" panose="05000000000000000000" pitchFamily="2" charset="2"/>
              </a:rPr>
              <a:t></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Tree>
    <p:extLst>
      <p:ext uri="{BB962C8B-B14F-4D97-AF65-F5344CB8AC3E}">
        <p14:creationId xmlns:p14="http://schemas.microsoft.com/office/powerpoint/2010/main" val="129813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r>
              <a:rPr lang="sv-SE" dirty="0"/>
              <a:t>Ungefär såhär ser det ut idag i Sverige. </a:t>
            </a:r>
          </a:p>
          <a:p>
            <a:endParaRPr lang="sv-SE" dirty="0"/>
          </a:p>
          <a:p>
            <a:r>
              <a:rPr lang="sv-SE" dirty="0"/>
              <a:t>Hur kommer det se ut framöver?</a:t>
            </a:r>
          </a:p>
          <a:p>
            <a:endParaRPr lang="sv-SE" dirty="0"/>
          </a:p>
          <a:p>
            <a:r>
              <a:rPr lang="sv-SE" dirty="0"/>
              <a:t>Vad har vi för tekniska lösningar för detta?</a:t>
            </a:r>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350040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endParaRPr lang="sv-SE" sz="1100" dirty="0"/>
          </a:p>
          <a:p>
            <a:endParaRPr lang="sv-SE" sz="1100" dirty="0"/>
          </a:p>
          <a:p>
            <a:r>
              <a:rPr lang="sv-SE" sz="1100" dirty="0"/>
              <a:t>Solenergi – framtidens energisystem i fastigheter</a:t>
            </a:r>
          </a:p>
          <a:p>
            <a:endParaRPr lang="sv-SE" sz="1100" dirty="0"/>
          </a:p>
          <a:p>
            <a:r>
              <a:rPr lang="sv-SE" sz="1100" dirty="0"/>
              <a:t>	Vad är viktigt nu?</a:t>
            </a:r>
          </a:p>
          <a:p>
            <a:r>
              <a:rPr lang="sv-SE" sz="1100" dirty="0"/>
              <a:t>	Vad kommer att bli viktigt? Vad säger ni?</a:t>
            </a:r>
          </a:p>
          <a:p>
            <a:r>
              <a:rPr lang="sv-SE" sz="1100" dirty="0"/>
              <a:t>	Drivers till smarta solenergisystem i fastigheter?</a:t>
            </a:r>
          </a:p>
          <a:p>
            <a:r>
              <a:rPr lang="sv-SE" sz="1100" dirty="0"/>
              <a:t>		Få koll på sin anläggning</a:t>
            </a:r>
          </a:p>
          <a:p>
            <a:r>
              <a:rPr lang="sv-SE" sz="1100" dirty="0"/>
              <a:t>		Veta hur mycket man producerar och när</a:t>
            </a:r>
          </a:p>
          <a:p>
            <a:endParaRPr lang="sv-SE" sz="1100" dirty="0"/>
          </a:p>
          <a:p>
            <a:endParaRPr lang="sv-SE" sz="1100" dirty="0"/>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325999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r>
              <a:rPr lang="sv-SE" dirty="0"/>
              <a:t>Man vill ha en smart anläggning </a:t>
            </a:r>
            <a:r>
              <a:rPr lang="sv-SE" dirty="0" err="1"/>
              <a:t>pga</a:t>
            </a:r>
            <a:r>
              <a:rPr lang="sv-SE" dirty="0"/>
              <a:t>:</a:t>
            </a:r>
          </a:p>
          <a:p>
            <a:endParaRPr lang="sv-SE" dirty="0"/>
          </a:p>
          <a:p>
            <a:pPr marL="228600" indent="-228600">
              <a:buAutoNum type="arabicPeriod"/>
            </a:pPr>
            <a:r>
              <a:rPr lang="sv-SE" dirty="0"/>
              <a:t>Hålla koll på att anläggningen fungerar som den ska </a:t>
            </a:r>
            <a:r>
              <a:rPr lang="sv-SE" dirty="0" err="1"/>
              <a:t>i.e</a:t>
            </a:r>
            <a:r>
              <a:rPr lang="sv-SE" dirty="0"/>
              <a:t> panelövervakning.</a:t>
            </a:r>
          </a:p>
          <a:p>
            <a:pPr marL="228600" indent="-228600">
              <a:buAutoNum type="arabicPeriod"/>
            </a:pPr>
            <a:r>
              <a:rPr lang="sv-SE" dirty="0"/>
              <a:t>Hålla koll på hur mycket man använder själv och hur mycket man matar ut på nätet</a:t>
            </a:r>
          </a:p>
          <a:p>
            <a:pPr marL="228600" indent="-228600">
              <a:buAutoNum type="arabicPeriod"/>
            </a:pPr>
            <a:r>
              <a:rPr lang="sv-SE" dirty="0"/>
              <a:t>Övervakning med alarm och felkoder till sin smartphone eller dator eller vart man nu vill ha det. Man kan programmera den så att det plingar till i telefonen om något händer med anläggningen. i.e. Anläggningen ska vara uppkopplad </a:t>
            </a:r>
          </a:p>
          <a:p>
            <a:pPr marL="228600" indent="-228600">
              <a:buAutoNum type="arabicPeriod"/>
            </a:pPr>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91192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67263"/>
            <a:ext cx="5435600" cy="3900487"/>
          </a:xfrm>
          <a:prstGeom prst="rect">
            <a:avLst/>
          </a:prstGeom>
        </p:spPr>
        <p:txBody>
          <a:bodyPr/>
          <a:lstStyle/>
          <a:p>
            <a:r>
              <a:rPr lang="sv-SE" sz="1100" dirty="0"/>
              <a:t> </a:t>
            </a:r>
          </a:p>
          <a:p>
            <a:endParaRPr lang="sv-SE" sz="1100" dirty="0"/>
          </a:p>
          <a:p>
            <a:r>
              <a:rPr lang="sv-SE" sz="1100" dirty="0" err="1"/>
              <a:t>Energilager</a:t>
            </a:r>
            <a:r>
              <a:rPr lang="sv-SE" sz="1100" dirty="0"/>
              <a:t> – framtidens energisystem i fastigheter</a:t>
            </a:r>
          </a:p>
          <a:p>
            <a:endParaRPr lang="sv-SE" sz="1100" dirty="0"/>
          </a:p>
          <a:p>
            <a:r>
              <a:rPr lang="sv-SE" sz="1100" dirty="0"/>
              <a:t>	Vad är viktigt nu?</a:t>
            </a:r>
          </a:p>
          <a:p>
            <a:r>
              <a:rPr lang="sv-SE" sz="1100" dirty="0"/>
              <a:t>	Vad kommer att bli viktigt? Vad säger ni?</a:t>
            </a:r>
          </a:p>
          <a:p>
            <a:r>
              <a:rPr lang="sv-SE" sz="1100" dirty="0"/>
              <a:t>	Drivers till smarta batterisystem i fastigheter?</a:t>
            </a:r>
          </a:p>
          <a:p>
            <a:endParaRPr lang="sv-SE" sz="1100" dirty="0"/>
          </a:p>
          <a:p>
            <a:endParaRPr lang="sv-SE" sz="1100" dirty="0"/>
          </a:p>
          <a:p>
            <a:endParaRPr lang="sv-SE" sz="1100" dirty="0"/>
          </a:p>
          <a:p>
            <a:endParaRPr lang="sv-SE" sz="1100" dirty="0"/>
          </a:p>
        </p:txBody>
      </p:sp>
      <p:sp>
        <p:nvSpPr>
          <p:cNvPr id="4" name="Date Placeholder 3"/>
          <p:cNvSpPr>
            <a:spLocks noGrp="1"/>
          </p:cNvSpPr>
          <p:nvPr>
            <p:ph type="dt" idx="1"/>
          </p:nvPr>
        </p:nvSpPr>
        <p:spPr/>
        <p:txBody>
          <a:bodyPr/>
          <a:lstStyle/>
          <a:p>
            <a:endParaRPr lang="sv-SE"/>
          </a:p>
        </p:txBody>
      </p:sp>
    </p:spTree>
    <p:extLst>
      <p:ext uri="{BB962C8B-B14F-4D97-AF65-F5344CB8AC3E}">
        <p14:creationId xmlns:p14="http://schemas.microsoft.com/office/powerpoint/2010/main" val="281219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r>
              <a:rPr lang="sv-SE" dirty="0"/>
              <a:t>Fråga publiken – är det bra ur ett ekonomiskt perspektiv för en villaägare att investera i batterier i dagsläget?</a:t>
            </a:r>
          </a:p>
          <a:p>
            <a:endParaRPr lang="sv-SE" dirty="0"/>
          </a:p>
          <a:p>
            <a:r>
              <a:rPr lang="sv-SE" dirty="0" err="1"/>
              <a:t>Energilager</a:t>
            </a:r>
            <a:r>
              <a:rPr lang="sv-SE" dirty="0"/>
              <a:t> – framtidens energisystem i fastigheter</a:t>
            </a:r>
          </a:p>
          <a:p>
            <a:endParaRPr lang="sv-SE" dirty="0"/>
          </a:p>
          <a:p>
            <a:r>
              <a:rPr lang="sv-SE" dirty="0"/>
              <a:t>	Vad är viktigt nu?</a:t>
            </a:r>
          </a:p>
          <a:p>
            <a:r>
              <a:rPr lang="sv-SE" dirty="0"/>
              <a:t>	Vad kommer att bli viktigt? Vad säger ni?</a:t>
            </a:r>
          </a:p>
          <a:p>
            <a:r>
              <a:rPr lang="sv-SE" dirty="0"/>
              <a:t>	Drivers till smarta solenergisystem i fastigheter?</a:t>
            </a:r>
          </a:p>
          <a:p>
            <a:r>
              <a:rPr lang="sv-SE" dirty="0"/>
              <a:t>		Få koll på sin anläggning</a:t>
            </a:r>
          </a:p>
          <a:p>
            <a:r>
              <a:rPr lang="sv-SE" dirty="0"/>
              <a:t>		Veta hur mycket man producerar och när</a:t>
            </a:r>
          </a:p>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316741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67263"/>
            <a:ext cx="5435600" cy="3900487"/>
          </a:xfrm>
          <a:prstGeom prst="rect">
            <a:avLst/>
          </a:prstGeom>
        </p:spPr>
        <p:txBody>
          <a:bodyPr/>
          <a:lstStyle/>
          <a:p>
            <a:endParaRPr lang="sv-SE" dirty="0"/>
          </a:p>
        </p:txBody>
      </p:sp>
      <p:sp>
        <p:nvSpPr>
          <p:cNvPr id="4" name="Platshållare för datum 3"/>
          <p:cNvSpPr>
            <a:spLocks noGrp="1"/>
          </p:cNvSpPr>
          <p:nvPr>
            <p:ph type="dt" idx="1"/>
          </p:nvPr>
        </p:nvSpPr>
        <p:spPr/>
        <p:txBody>
          <a:bodyPr/>
          <a:lstStyle/>
          <a:p>
            <a:endParaRPr lang="sv-SE"/>
          </a:p>
        </p:txBody>
      </p:sp>
    </p:spTree>
    <p:extLst>
      <p:ext uri="{BB962C8B-B14F-4D97-AF65-F5344CB8AC3E}">
        <p14:creationId xmlns:p14="http://schemas.microsoft.com/office/powerpoint/2010/main" val="16187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gi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23138"/>
            <a:ext cx="10972800" cy="697951"/>
          </a:xfrm>
          <a:prstGeom prst="rect">
            <a:avLst/>
          </a:prstGeom>
        </p:spPr>
        <p:txBody>
          <a:bodyPr/>
          <a:lstStyle>
            <a:lvl1pPr algn="l">
              <a:defRPr/>
            </a:lvl1pPr>
          </a:lstStyle>
          <a:p>
            <a:r>
              <a:rPr lang="en-US"/>
              <a:t>Click to edit Master title style</a:t>
            </a:r>
            <a:endParaRPr lang="sv-SE" dirty="0"/>
          </a:p>
        </p:txBody>
      </p:sp>
      <p:sp>
        <p:nvSpPr>
          <p:cNvPr id="3" name="Platshållare för innehåll 2"/>
          <p:cNvSpPr>
            <a:spLocks noGrp="1"/>
          </p:cNvSpPr>
          <p:nvPr>
            <p:ph idx="1"/>
          </p:nvPr>
        </p:nvSpPr>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C61B549C-664B-2249-A330-D957F4EF5258}" type="slidenum">
              <a:rPr lang="sv-SE" smtClean="0"/>
              <a:t>‹#›</a:t>
            </a:fld>
            <a:endParaRPr lang="sv-SE"/>
          </a:p>
        </p:txBody>
      </p:sp>
      <p:cxnSp>
        <p:nvCxnSpPr>
          <p:cNvPr id="12" name="Rak koppling 11"/>
          <p:cNvCxnSpPr>
            <a:cxnSpLocks/>
          </p:cNvCxnSpPr>
          <p:nvPr userDrawn="1"/>
        </p:nvCxnSpPr>
        <p:spPr>
          <a:xfrm>
            <a:off x="609600" y="962987"/>
            <a:ext cx="10972800"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46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09600" y="1523474"/>
            <a:ext cx="5386917" cy="639762"/>
          </a:xfrm>
          <a:prstGeom prst="rect">
            <a:avLst/>
          </a:prstGeom>
        </p:spPr>
        <p:txBody>
          <a:bodyPr anchor="b">
            <a:normAutofit/>
          </a:bodyPr>
          <a:lstStyle>
            <a:lvl1pPr marL="0" indent="0">
              <a:buNone/>
              <a:defRPr sz="12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p:cNvSpPr>
            <a:spLocks noGrp="1"/>
          </p:cNvSpPr>
          <p:nvPr>
            <p:ph sz="half" idx="2"/>
          </p:nvPr>
        </p:nvSpPr>
        <p:spPr>
          <a:xfrm>
            <a:off x="609600" y="2543695"/>
            <a:ext cx="5386917" cy="3582467"/>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
        <p:nvSpPr>
          <p:cNvPr id="5" name="Platshållare för text 4"/>
          <p:cNvSpPr>
            <a:spLocks noGrp="1"/>
          </p:cNvSpPr>
          <p:nvPr>
            <p:ph type="body" sz="quarter" idx="3"/>
          </p:nvPr>
        </p:nvSpPr>
        <p:spPr>
          <a:xfrm>
            <a:off x="6193368" y="1523474"/>
            <a:ext cx="5389033" cy="639762"/>
          </a:xfrm>
          <a:prstGeom prst="rect">
            <a:avLst/>
          </a:prstGeom>
        </p:spPr>
        <p:txBody>
          <a:bodyPr anchor="b">
            <a:normAutofit/>
          </a:bodyPr>
          <a:lstStyle>
            <a:lvl1pPr marL="0" indent="0">
              <a:buNone/>
              <a:defRPr sz="12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tshållare för innehåll 5"/>
          <p:cNvSpPr>
            <a:spLocks noGrp="1"/>
          </p:cNvSpPr>
          <p:nvPr>
            <p:ph sz="quarter" idx="4"/>
          </p:nvPr>
        </p:nvSpPr>
        <p:spPr>
          <a:xfrm>
            <a:off x="6193368" y="2543695"/>
            <a:ext cx="5389033" cy="3582467"/>
          </a:xfrm>
          <a:prstGeom prst="rect">
            <a:avLst/>
          </a:prstGeom>
        </p:spPr>
        <p:txBody>
          <a:bodyPr vert="horz" lIns="91440" tIns="45720" rIns="91440" bIns="45720" rtlCol="0">
            <a:normAutofit/>
          </a:bodyPr>
          <a:lstStyle>
            <a:lvl1pPr>
              <a:defRPr lang="en-US" sz="1200">
                <a:latin typeface="Open Sans" panose="020B0606030504020204" pitchFamily="34" charset="0"/>
                <a:ea typeface="Open Sans" panose="020B0606030504020204" pitchFamily="34" charset="0"/>
                <a:cs typeface="Open Sans" panose="020B0606030504020204" pitchFamily="34" charset="0"/>
              </a:defRPr>
            </a:lvl1pPr>
            <a:lvl2pPr>
              <a:defRPr lang="en-US" sz="1100">
                <a:latin typeface="Open Sans" panose="020B0606030504020204" pitchFamily="34" charset="0"/>
                <a:ea typeface="Open Sans" panose="020B0606030504020204" pitchFamily="34" charset="0"/>
                <a:cs typeface="Open Sans" panose="020B0606030504020204" pitchFamily="34" charset="0"/>
              </a:defRPr>
            </a:lvl2pPr>
            <a:lvl3pPr>
              <a:defRPr lang="en-US" sz="1050">
                <a:latin typeface="Open Sans" panose="020B0606030504020204" pitchFamily="34" charset="0"/>
                <a:ea typeface="Open Sans" panose="020B0606030504020204" pitchFamily="34" charset="0"/>
                <a:cs typeface="Open Sans" panose="020B0606030504020204" pitchFamily="34" charset="0"/>
              </a:defRPr>
            </a:lvl3pPr>
            <a:lvl4pPr>
              <a:defRPr lang="en-US" sz="1000">
                <a:latin typeface="Open Sans" panose="020B0606030504020204" pitchFamily="34" charset="0"/>
                <a:ea typeface="Open Sans" panose="020B0606030504020204" pitchFamily="34" charset="0"/>
                <a:cs typeface="Open Sans" panose="020B0606030504020204" pitchFamily="34" charset="0"/>
              </a:defRPr>
            </a:lvl4pPr>
            <a:lvl5pPr>
              <a:defRPr lang="sv-SE" sz="100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a:p>
        </p:txBody>
      </p:sp>
      <p:sp>
        <p:nvSpPr>
          <p:cNvPr id="7" name="Platshållare för datum 6"/>
          <p:cNvSpPr>
            <a:spLocks noGrp="1"/>
          </p:cNvSpPr>
          <p:nvPr>
            <p:ph type="dt" sz="half" idx="10"/>
          </p:nvPr>
        </p:nvSpPr>
        <p:spPr>
          <a:xfrm>
            <a:off x="609600" y="6356351"/>
            <a:ext cx="2844800"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8" name="Platshållare för sidfot 7"/>
          <p:cNvSpPr>
            <a:spLocks noGrp="1"/>
          </p:cNvSpPr>
          <p:nvPr>
            <p:ph type="ftr" sz="quarter" idx="11"/>
          </p:nvPr>
        </p:nvSpPr>
        <p:spPr>
          <a:xfrm>
            <a:off x="4165600" y="6356351"/>
            <a:ext cx="5091416"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9" name="Platshållare för bildnummer 8"/>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defRPr lang="sv-SE" sz="9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dirty="0"/>
          </a:p>
        </p:txBody>
      </p:sp>
      <p:cxnSp>
        <p:nvCxnSpPr>
          <p:cNvPr id="11" name="Rak koppling 11">
            <a:extLst>
              <a:ext uri="{FF2B5EF4-FFF2-40B4-BE49-F238E27FC236}">
                <a16:creationId xmlns:a16="http://schemas.microsoft.com/office/drawing/2014/main" id="{282B3101-E6A3-497A-82E5-6D7EF7312894}"/>
              </a:ext>
            </a:extLst>
          </p:cNvPr>
          <p:cNvCxnSpPr>
            <a:cxnSpLocks/>
          </p:cNvCxnSpPr>
          <p:nvPr userDrawn="1"/>
        </p:nvCxnSpPr>
        <p:spPr>
          <a:xfrm>
            <a:off x="654594" y="2290055"/>
            <a:ext cx="4971506"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3" name="Rak koppling 11">
            <a:extLst>
              <a:ext uri="{FF2B5EF4-FFF2-40B4-BE49-F238E27FC236}">
                <a16:creationId xmlns:a16="http://schemas.microsoft.com/office/drawing/2014/main" id="{2173A150-12A5-4CE5-8904-E2C1EE30087D}"/>
              </a:ext>
            </a:extLst>
          </p:cNvPr>
          <p:cNvCxnSpPr>
            <a:cxnSpLocks/>
          </p:cNvCxnSpPr>
          <p:nvPr userDrawn="1"/>
        </p:nvCxnSpPr>
        <p:spPr>
          <a:xfrm>
            <a:off x="6243320" y="2290055"/>
            <a:ext cx="4894580"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5" name="Rectangle 14">
            <a:extLst>
              <a:ext uri="{FF2B5EF4-FFF2-40B4-BE49-F238E27FC236}">
                <a16:creationId xmlns:a16="http://schemas.microsoft.com/office/drawing/2014/main" id="{5725D2C1-B940-418D-8B99-8041418145DF}"/>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Title 10">
            <a:extLst>
              <a:ext uri="{FF2B5EF4-FFF2-40B4-BE49-F238E27FC236}">
                <a16:creationId xmlns:a16="http://schemas.microsoft.com/office/drawing/2014/main" id="{52FDC38F-ECE7-4742-92CF-E25E942A600F}"/>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pic>
        <p:nvPicPr>
          <p:cNvPr id="18" name="Picture 17" descr="A close up of a sign&#10;&#10;Description generated with high confidence">
            <a:extLst>
              <a:ext uri="{FF2B5EF4-FFF2-40B4-BE49-F238E27FC236}">
                <a16:creationId xmlns:a16="http://schemas.microsoft.com/office/drawing/2014/main" id="{0E3D9DFE-A8F2-4EE5-ACAD-5B2CEE9853FE}"/>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176839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ämförelse_3">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09600" y="1523474"/>
            <a:ext cx="3422073" cy="639762"/>
          </a:xfrm>
          <a:prstGeom prst="rect">
            <a:avLst/>
          </a:prstGeom>
        </p:spPr>
        <p:txBody>
          <a:bodyPr anchor="b">
            <a:normAutofit/>
          </a:bodyPr>
          <a:lstStyle>
            <a:lvl1pPr marL="0" indent="0">
              <a:buNone/>
              <a:defRPr sz="12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p:cNvSpPr>
            <a:spLocks noGrp="1"/>
          </p:cNvSpPr>
          <p:nvPr>
            <p:ph sz="half" idx="2"/>
          </p:nvPr>
        </p:nvSpPr>
        <p:spPr>
          <a:xfrm>
            <a:off x="609600" y="2543695"/>
            <a:ext cx="3422073" cy="3582467"/>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
        <p:nvSpPr>
          <p:cNvPr id="7" name="Platshållare för datum 6"/>
          <p:cNvSpPr>
            <a:spLocks noGrp="1"/>
          </p:cNvSpPr>
          <p:nvPr>
            <p:ph type="dt" sz="half" idx="10"/>
          </p:nvPr>
        </p:nvSpPr>
        <p:spPr>
          <a:xfrm>
            <a:off x="609600" y="6356351"/>
            <a:ext cx="2844800"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8" name="Platshållare för sidfot 7"/>
          <p:cNvSpPr>
            <a:spLocks noGrp="1"/>
          </p:cNvSpPr>
          <p:nvPr>
            <p:ph type="ftr" sz="quarter" idx="11"/>
          </p:nvPr>
        </p:nvSpPr>
        <p:spPr>
          <a:xfrm>
            <a:off x="4165600" y="6356351"/>
            <a:ext cx="5091416"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9" name="Platshållare för bildnummer 8"/>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defRPr lang="sv-SE" sz="9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dirty="0"/>
          </a:p>
        </p:txBody>
      </p:sp>
      <p:cxnSp>
        <p:nvCxnSpPr>
          <p:cNvPr id="11" name="Rak koppling 11">
            <a:extLst>
              <a:ext uri="{FF2B5EF4-FFF2-40B4-BE49-F238E27FC236}">
                <a16:creationId xmlns:a16="http://schemas.microsoft.com/office/drawing/2014/main" id="{282B3101-E6A3-497A-82E5-6D7EF7312894}"/>
              </a:ext>
            </a:extLst>
          </p:cNvPr>
          <p:cNvCxnSpPr>
            <a:cxnSpLocks/>
          </p:cNvCxnSpPr>
          <p:nvPr userDrawn="1"/>
        </p:nvCxnSpPr>
        <p:spPr>
          <a:xfrm>
            <a:off x="654594" y="2290055"/>
            <a:ext cx="3297574"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5" name="Rectangle 14">
            <a:extLst>
              <a:ext uri="{FF2B5EF4-FFF2-40B4-BE49-F238E27FC236}">
                <a16:creationId xmlns:a16="http://schemas.microsoft.com/office/drawing/2014/main" id="{5725D2C1-B940-418D-8B99-8041418145DF}"/>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Title 10">
            <a:extLst>
              <a:ext uri="{FF2B5EF4-FFF2-40B4-BE49-F238E27FC236}">
                <a16:creationId xmlns:a16="http://schemas.microsoft.com/office/drawing/2014/main" id="{52FDC38F-ECE7-4742-92CF-E25E942A600F}"/>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pic>
        <p:nvPicPr>
          <p:cNvPr id="18" name="Picture 17" descr="A close up of a sign&#10;&#10;Description generated with high confidence">
            <a:extLst>
              <a:ext uri="{FF2B5EF4-FFF2-40B4-BE49-F238E27FC236}">
                <a16:creationId xmlns:a16="http://schemas.microsoft.com/office/drawing/2014/main" id="{0E3D9DFE-A8F2-4EE5-ACAD-5B2CEE9853FE}"/>
              </a:ext>
            </a:extLst>
          </p:cNvPr>
          <p:cNvPicPr>
            <a:picLocks noChangeAspect="1"/>
          </p:cNvPicPr>
          <p:nvPr userDrawn="1"/>
        </p:nvPicPr>
        <p:blipFill>
          <a:blip r:embed="rId2"/>
          <a:stretch>
            <a:fillRect/>
          </a:stretch>
        </p:blipFill>
        <p:spPr>
          <a:xfrm>
            <a:off x="10541000" y="6411348"/>
            <a:ext cx="1324708" cy="255129"/>
          </a:xfrm>
          <a:prstGeom prst="rect">
            <a:avLst/>
          </a:prstGeom>
        </p:spPr>
      </p:pic>
      <p:sp>
        <p:nvSpPr>
          <p:cNvPr id="21" name="Platshållare för text 2">
            <a:extLst>
              <a:ext uri="{FF2B5EF4-FFF2-40B4-BE49-F238E27FC236}">
                <a16:creationId xmlns:a16="http://schemas.microsoft.com/office/drawing/2014/main" id="{34368656-9803-4C21-B43B-F58523C6AC61}"/>
              </a:ext>
            </a:extLst>
          </p:cNvPr>
          <p:cNvSpPr>
            <a:spLocks noGrp="1"/>
          </p:cNvSpPr>
          <p:nvPr>
            <p:ph type="body" idx="13"/>
          </p:nvPr>
        </p:nvSpPr>
        <p:spPr>
          <a:xfrm>
            <a:off x="4384963" y="1523474"/>
            <a:ext cx="3422073" cy="639762"/>
          </a:xfrm>
          <a:prstGeom prst="rect">
            <a:avLst/>
          </a:prstGeom>
        </p:spPr>
        <p:txBody>
          <a:bodyPr anchor="b">
            <a:normAutofit/>
          </a:bodyPr>
          <a:lstStyle>
            <a:lvl1pPr marL="0" indent="0">
              <a:buNone/>
              <a:defRPr sz="12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latshållare för innehåll 3">
            <a:extLst>
              <a:ext uri="{FF2B5EF4-FFF2-40B4-BE49-F238E27FC236}">
                <a16:creationId xmlns:a16="http://schemas.microsoft.com/office/drawing/2014/main" id="{2491BE28-E41C-4877-BC61-905685D79F6C}"/>
              </a:ext>
            </a:extLst>
          </p:cNvPr>
          <p:cNvSpPr>
            <a:spLocks noGrp="1"/>
          </p:cNvSpPr>
          <p:nvPr>
            <p:ph sz="half" idx="14"/>
          </p:nvPr>
        </p:nvSpPr>
        <p:spPr>
          <a:xfrm>
            <a:off x="4384963" y="2543695"/>
            <a:ext cx="3422073" cy="3582467"/>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cxnSp>
        <p:nvCxnSpPr>
          <p:cNvPr id="23" name="Rak koppling 11">
            <a:extLst>
              <a:ext uri="{FF2B5EF4-FFF2-40B4-BE49-F238E27FC236}">
                <a16:creationId xmlns:a16="http://schemas.microsoft.com/office/drawing/2014/main" id="{BAB67FE3-84A4-464C-9CC5-1FF5F6491A05}"/>
              </a:ext>
            </a:extLst>
          </p:cNvPr>
          <p:cNvCxnSpPr>
            <a:cxnSpLocks/>
          </p:cNvCxnSpPr>
          <p:nvPr userDrawn="1"/>
        </p:nvCxnSpPr>
        <p:spPr>
          <a:xfrm>
            <a:off x="4429957" y="2290055"/>
            <a:ext cx="3297574"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24" name="Platshållare för text 2">
            <a:extLst>
              <a:ext uri="{FF2B5EF4-FFF2-40B4-BE49-F238E27FC236}">
                <a16:creationId xmlns:a16="http://schemas.microsoft.com/office/drawing/2014/main" id="{8F79F618-054D-408D-83AC-BD3EA6BD771A}"/>
              </a:ext>
            </a:extLst>
          </p:cNvPr>
          <p:cNvSpPr>
            <a:spLocks noGrp="1"/>
          </p:cNvSpPr>
          <p:nvPr>
            <p:ph type="body" idx="15"/>
          </p:nvPr>
        </p:nvSpPr>
        <p:spPr>
          <a:xfrm>
            <a:off x="8160326" y="1523474"/>
            <a:ext cx="3422073" cy="639762"/>
          </a:xfrm>
          <a:prstGeom prst="rect">
            <a:avLst/>
          </a:prstGeom>
        </p:spPr>
        <p:txBody>
          <a:bodyPr anchor="b">
            <a:normAutofit/>
          </a:bodyPr>
          <a:lstStyle>
            <a:lvl1pPr marL="0" indent="0">
              <a:buNone/>
              <a:defRPr sz="12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Platshållare för innehåll 3">
            <a:extLst>
              <a:ext uri="{FF2B5EF4-FFF2-40B4-BE49-F238E27FC236}">
                <a16:creationId xmlns:a16="http://schemas.microsoft.com/office/drawing/2014/main" id="{B1DF8B1C-5484-4AE0-831E-3685CAD8AA50}"/>
              </a:ext>
            </a:extLst>
          </p:cNvPr>
          <p:cNvSpPr>
            <a:spLocks noGrp="1"/>
          </p:cNvSpPr>
          <p:nvPr>
            <p:ph sz="half" idx="16"/>
          </p:nvPr>
        </p:nvSpPr>
        <p:spPr>
          <a:xfrm>
            <a:off x="8160326" y="2543695"/>
            <a:ext cx="3422073" cy="3582467"/>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cxnSp>
        <p:nvCxnSpPr>
          <p:cNvPr id="26" name="Rak koppling 11">
            <a:extLst>
              <a:ext uri="{FF2B5EF4-FFF2-40B4-BE49-F238E27FC236}">
                <a16:creationId xmlns:a16="http://schemas.microsoft.com/office/drawing/2014/main" id="{D8D89F33-8ED2-4B4C-BC89-FDD00C69E87E}"/>
              </a:ext>
            </a:extLst>
          </p:cNvPr>
          <p:cNvCxnSpPr>
            <a:cxnSpLocks/>
          </p:cNvCxnSpPr>
          <p:nvPr userDrawn="1"/>
        </p:nvCxnSpPr>
        <p:spPr>
          <a:xfrm>
            <a:off x="8205320" y="2290055"/>
            <a:ext cx="3297574"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7741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88BF2F-0850-40E1-A2F8-D71AFABE9A0A}"/>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4" name="Platshållare för datum 6">
            <a:extLst>
              <a:ext uri="{FF2B5EF4-FFF2-40B4-BE49-F238E27FC236}">
                <a16:creationId xmlns:a16="http://schemas.microsoft.com/office/drawing/2014/main" id="{7772A148-1284-4043-B3C7-F0EB8B3054B5}"/>
              </a:ext>
            </a:extLst>
          </p:cNvPr>
          <p:cNvSpPr>
            <a:spLocks noGrp="1"/>
          </p:cNvSpPr>
          <p:nvPr>
            <p:ph type="dt" sz="half" idx="10"/>
          </p:nvPr>
        </p:nvSpPr>
        <p:spPr>
          <a:xfrm>
            <a:off x="609600" y="6356351"/>
            <a:ext cx="2844800"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5" name="Platshållare för sidfot 7">
            <a:extLst>
              <a:ext uri="{FF2B5EF4-FFF2-40B4-BE49-F238E27FC236}">
                <a16:creationId xmlns:a16="http://schemas.microsoft.com/office/drawing/2014/main" id="{6866C53B-C0FC-4375-848C-2F8B70889B96}"/>
              </a:ext>
            </a:extLst>
          </p:cNvPr>
          <p:cNvSpPr>
            <a:spLocks noGrp="1"/>
          </p:cNvSpPr>
          <p:nvPr>
            <p:ph type="ftr" sz="quarter" idx="11"/>
          </p:nvPr>
        </p:nvSpPr>
        <p:spPr>
          <a:xfrm>
            <a:off x="4165600" y="6356351"/>
            <a:ext cx="5091416"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6" name="Platshållare för bildnummer 8">
            <a:extLst>
              <a:ext uri="{FF2B5EF4-FFF2-40B4-BE49-F238E27FC236}">
                <a16:creationId xmlns:a16="http://schemas.microsoft.com/office/drawing/2014/main" id="{08005740-CBF1-44B2-B263-24592AC83FC9}"/>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defRPr lang="sv-SE" sz="9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dirty="0"/>
          </a:p>
        </p:txBody>
      </p:sp>
      <p:sp>
        <p:nvSpPr>
          <p:cNvPr id="7" name="Title 10">
            <a:extLst>
              <a:ext uri="{FF2B5EF4-FFF2-40B4-BE49-F238E27FC236}">
                <a16:creationId xmlns:a16="http://schemas.microsoft.com/office/drawing/2014/main" id="{C6E1C1BC-4DE4-4842-967D-4DB1AEC5E5F1}"/>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pic>
        <p:nvPicPr>
          <p:cNvPr id="9" name="Picture 8" descr="A close up of a sign&#10;&#10;Description generated with high confidence">
            <a:extLst>
              <a:ext uri="{FF2B5EF4-FFF2-40B4-BE49-F238E27FC236}">
                <a16:creationId xmlns:a16="http://schemas.microsoft.com/office/drawing/2014/main" id="{11C0436C-43CD-4CC0-A2C9-BCF78A657AC4}"/>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138469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6">
            <a:extLst>
              <a:ext uri="{FF2B5EF4-FFF2-40B4-BE49-F238E27FC236}">
                <a16:creationId xmlns:a16="http://schemas.microsoft.com/office/drawing/2014/main" id="{5B681750-0258-46D7-A20D-7349087AA6FB}"/>
              </a:ext>
            </a:extLst>
          </p:cNvPr>
          <p:cNvSpPr>
            <a:spLocks noGrp="1"/>
          </p:cNvSpPr>
          <p:nvPr>
            <p:ph type="dt" sz="half" idx="10"/>
          </p:nvPr>
        </p:nvSpPr>
        <p:spPr>
          <a:xfrm>
            <a:off x="609600" y="6356351"/>
            <a:ext cx="2844800"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3" name="Platshållare för sidfot 7">
            <a:extLst>
              <a:ext uri="{FF2B5EF4-FFF2-40B4-BE49-F238E27FC236}">
                <a16:creationId xmlns:a16="http://schemas.microsoft.com/office/drawing/2014/main" id="{834C021E-98BF-43DB-AD9E-B24365BC54EE}"/>
              </a:ext>
            </a:extLst>
          </p:cNvPr>
          <p:cNvSpPr>
            <a:spLocks noGrp="1"/>
          </p:cNvSpPr>
          <p:nvPr>
            <p:ph type="ftr" sz="quarter" idx="11"/>
          </p:nvPr>
        </p:nvSpPr>
        <p:spPr>
          <a:xfrm>
            <a:off x="4165600" y="6356351"/>
            <a:ext cx="5091416"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4" name="Platshållare för bildnummer 8">
            <a:extLst>
              <a:ext uri="{FF2B5EF4-FFF2-40B4-BE49-F238E27FC236}">
                <a16:creationId xmlns:a16="http://schemas.microsoft.com/office/drawing/2014/main" id="{FBF9AB12-6BFB-4EF5-8257-27DE17EBAC23}"/>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defRPr lang="sv-SE" sz="9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dirty="0"/>
          </a:p>
        </p:txBody>
      </p:sp>
      <p:pic>
        <p:nvPicPr>
          <p:cNvPr id="6" name="Picture 5" descr="A close up of a sign&#10;&#10;Description generated with high confidence">
            <a:extLst>
              <a:ext uri="{FF2B5EF4-FFF2-40B4-BE49-F238E27FC236}">
                <a16:creationId xmlns:a16="http://schemas.microsoft.com/office/drawing/2014/main" id="{02B77479-DFA0-4340-9674-A1F9C76D34BF}"/>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3309923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6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9_END">
    <p:spTree>
      <p:nvGrpSpPr>
        <p:cNvPr id="1" name=""/>
        <p:cNvGrpSpPr/>
        <p:nvPr/>
      </p:nvGrpSpPr>
      <p:grpSpPr>
        <a:xfrm>
          <a:off x="0" y="0"/>
          <a:ext cx="0" cy="0"/>
          <a:chOff x="0" y="0"/>
          <a:chExt cx="0" cy="0"/>
        </a:xfrm>
      </p:grpSpPr>
      <p:pic>
        <p:nvPicPr>
          <p:cNvPr id="6" name="Picture 5" descr="A close up of a sign&#10;&#10;Description generated with high confidence">
            <a:extLst>
              <a:ext uri="{FF2B5EF4-FFF2-40B4-BE49-F238E27FC236}">
                <a16:creationId xmlns:a16="http://schemas.microsoft.com/office/drawing/2014/main" id="{FF7588B1-5B44-498E-B242-AE79CAE7C138}"/>
              </a:ext>
            </a:extLst>
          </p:cNvPr>
          <p:cNvPicPr>
            <a:picLocks noChangeAspect="1"/>
          </p:cNvPicPr>
          <p:nvPr userDrawn="1"/>
        </p:nvPicPr>
        <p:blipFill>
          <a:blip r:embed="rId2"/>
          <a:stretch>
            <a:fillRect/>
          </a:stretch>
        </p:blipFill>
        <p:spPr>
          <a:xfrm>
            <a:off x="5114192" y="3239911"/>
            <a:ext cx="1963616" cy="378178"/>
          </a:xfrm>
          <a:prstGeom prst="rect">
            <a:avLst/>
          </a:prstGeom>
        </p:spPr>
      </p:pic>
    </p:spTree>
    <p:extLst>
      <p:ext uri="{BB962C8B-B14F-4D97-AF65-F5344CB8AC3E}">
        <p14:creationId xmlns:p14="http://schemas.microsoft.com/office/powerpoint/2010/main" val="3888852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7" y="430599"/>
            <a:ext cx="9972000" cy="656705"/>
          </a:xfrm>
          <a:prstGeom prst="rect">
            <a:avLst/>
          </a:prstGeom>
        </p:spPr>
        <p:txBody>
          <a:bodyPr/>
          <a:lstStyle>
            <a:lvl1pPr>
              <a:defRPr b="0">
                <a:solidFill>
                  <a:schemeClr val="bg2"/>
                </a:solidFill>
              </a:defRPr>
            </a:lvl1pPr>
          </a:lstStyle>
          <a:p>
            <a:r>
              <a:rPr lang="en-US" dirty="0"/>
              <a:t>Primary Headline</a:t>
            </a:r>
          </a:p>
        </p:txBody>
      </p:sp>
      <p:sp>
        <p:nvSpPr>
          <p:cNvPr id="3" name="Content Placeholder 2"/>
          <p:cNvSpPr>
            <a:spLocks noGrp="1"/>
          </p:cNvSpPr>
          <p:nvPr>
            <p:ph idx="1" hasCustomPrompt="1"/>
          </p:nvPr>
        </p:nvSpPr>
        <p:spPr>
          <a:xfrm>
            <a:off x="405318" y="1288472"/>
            <a:ext cx="11412000" cy="4696275"/>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7427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98F9756-9908-4E23-B9D6-FEBF61A567C3}"/>
              </a:ext>
            </a:extLst>
          </p:cNvPr>
          <p:cNvSpPr>
            <a:spLocks noGrp="1"/>
          </p:cNvSpPr>
          <p:nvPr>
            <p:ph type="pic" sz="quarter" idx="13"/>
          </p:nvPr>
        </p:nvSpPr>
        <p:spPr>
          <a:xfrm>
            <a:off x="-2616200" y="0"/>
            <a:ext cx="8712200" cy="6858000"/>
          </a:xfrm>
          <a:prstGeom prst="parallelogram">
            <a:avLst>
              <a:gd name="adj" fmla="val 35856"/>
            </a:avLst>
          </a:prstGeom>
        </p:spPr>
        <p:txBody>
          <a:bodyPr/>
          <a:lstStyle>
            <a:lvl1pPr>
              <a:defRPr>
                <a:latin typeface="+mn-lt"/>
              </a:defRPr>
            </a:lvl1pPr>
          </a:lstStyle>
          <a:p>
            <a:endParaRPr lang="he-IL" dirty="0"/>
          </a:p>
        </p:txBody>
      </p:sp>
      <p:sp>
        <p:nvSpPr>
          <p:cNvPr id="10" name="Manual Input 9"/>
          <p:cNvSpPr/>
          <p:nvPr userDrawn="1"/>
        </p:nvSpPr>
        <p:spPr>
          <a:xfrm rot="5400000" flipV="1">
            <a:off x="4478338" y="-855660"/>
            <a:ext cx="6858001" cy="85693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7002 h 10000"/>
              <a:gd name="connsiteX4" fmla="*/ 0 w 10000"/>
              <a:gd name="connsiteY4" fmla="*/ 2000 h 10000"/>
              <a:gd name="connsiteX0" fmla="*/ 0 w 10000"/>
              <a:gd name="connsiteY0" fmla="*/ 2000 h 7002"/>
              <a:gd name="connsiteX1" fmla="*/ 10000 w 10000"/>
              <a:gd name="connsiteY1" fmla="*/ 0 h 7002"/>
              <a:gd name="connsiteX2" fmla="*/ 10000 w 10000"/>
              <a:gd name="connsiteY2" fmla="*/ 6986 h 7002"/>
              <a:gd name="connsiteX3" fmla="*/ 0 w 10000"/>
              <a:gd name="connsiteY3" fmla="*/ 7002 h 7002"/>
              <a:gd name="connsiteX4" fmla="*/ 0 w 10000"/>
              <a:gd name="connsiteY4" fmla="*/ 2000 h 7002"/>
              <a:gd name="connsiteX0" fmla="*/ 0 w 10000"/>
              <a:gd name="connsiteY0" fmla="*/ 28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5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56"/>
                </a:moveTo>
                <a:lnTo>
                  <a:pt x="10000" y="0"/>
                </a:lnTo>
                <a:lnTo>
                  <a:pt x="10000" y="10000"/>
                </a:lnTo>
                <a:lnTo>
                  <a:pt x="0" y="10000"/>
                </a:lnTo>
                <a:lnTo>
                  <a:pt x="0" y="28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457200" rtl="1" eaLnBrk="1" latinLnBrk="0" hangingPunct="1"/>
            <a:r>
              <a:rPr lang="he-IL"/>
              <a:t> </a:t>
            </a:r>
            <a:endParaRPr lang="en-US" dirty="0"/>
          </a:p>
        </p:txBody>
      </p:sp>
      <p:pic>
        <p:nvPicPr>
          <p:cNvPr id="14" name="Picture 13"/>
          <p:cNvPicPr>
            <a:picLocks noChangeAspect="1"/>
          </p:cNvPicPr>
          <p:nvPr userDrawn="1"/>
        </p:nvPicPr>
        <p:blipFill>
          <a:blip r:embed="rId2"/>
          <a:stretch>
            <a:fillRect/>
          </a:stretch>
        </p:blipFill>
        <p:spPr>
          <a:xfrm>
            <a:off x="10430400" y="6256421"/>
            <a:ext cx="1285676" cy="259992"/>
          </a:xfrm>
          <a:prstGeom prst="rect">
            <a:avLst/>
          </a:prstGeom>
        </p:spPr>
      </p:pic>
      <p:sp>
        <p:nvSpPr>
          <p:cNvPr id="8" name="Title 1">
            <a:extLst>
              <a:ext uri="{FF2B5EF4-FFF2-40B4-BE49-F238E27FC236}">
                <a16:creationId xmlns:a16="http://schemas.microsoft.com/office/drawing/2014/main" id="{3C811EFD-F6EF-1045-A8C1-A80E16EB62BD}"/>
              </a:ext>
            </a:extLst>
          </p:cNvPr>
          <p:cNvSpPr>
            <a:spLocks noGrp="1"/>
          </p:cNvSpPr>
          <p:nvPr>
            <p:ph type="ctrTitle" hasCustomPrompt="1"/>
          </p:nvPr>
        </p:nvSpPr>
        <p:spPr>
          <a:xfrm>
            <a:off x="7060556" y="1801367"/>
            <a:ext cx="4655519" cy="2840579"/>
          </a:xfrm>
          <a:prstGeom prst="rect">
            <a:avLst/>
          </a:prstGeom>
        </p:spPr>
        <p:txBody>
          <a:bodyPr anchor="t">
            <a:normAutofit/>
          </a:bodyPr>
          <a:lstStyle>
            <a:lvl1pPr algn="l">
              <a:lnSpc>
                <a:spcPct val="80000"/>
              </a:lnSpc>
              <a:defRPr sz="5900" b="0" spc="-100" baseline="0">
                <a:solidFill>
                  <a:schemeClr val="bg2"/>
                </a:solidFill>
                <a:latin typeface="+mn-lt"/>
              </a:defRPr>
            </a:lvl1pPr>
          </a:lstStyle>
          <a:p>
            <a:r>
              <a:rPr lang="en-US" dirty="0"/>
              <a:t>Presentation Title Here</a:t>
            </a:r>
          </a:p>
        </p:txBody>
      </p:sp>
      <p:sp>
        <p:nvSpPr>
          <p:cNvPr id="9" name="Text Placeholder 2"/>
          <p:cNvSpPr>
            <a:spLocks noGrp="1"/>
          </p:cNvSpPr>
          <p:nvPr>
            <p:ph type="body" sz="quarter" idx="11"/>
          </p:nvPr>
        </p:nvSpPr>
        <p:spPr>
          <a:xfrm>
            <a:off x="7061200" y="4641850"/>
            <a:ext cx="5130800" cy="659270"/>
          </a:xfrm>
          <a:prstGeom prst="rect">
            <a:avLst/>
          </a:prstGeom>
        </p:spPr>
        <p:txBody>
          <a:bodyPr/>
          <a:lstStyle>
            <a:lvl1pPr marL="0" indent="0">
              <a:buFontTx/>
              <a:buNone/>
              <a:defRPr sz="2800">
                <a:solidFill>
                  <a:schemeClr val="bg2"/>
                </a:solidFill>
                <a:latin typeface="+mn-lt"/>
              </a:defRPr>
            </a:lvl1pPr>
            <a:lvl2pPr marL="503237" indent="0">
              <a:buFontTx/>
              <a:buNone/>
              <a:defRPr>
                <a:solidFill>
                  <a:schemeClr val="bg1"/>
                </a:solidFill>
              </a:defRPr>
            </a:lvl2pPr>
            <a:lvl3pPr marL="960438" indent="0">
              <a:buFontTx/>
              <a:buNone/>
              <a:defRPr>
                <a:solidFill>
                  <a:schemeClr val="bg1"/>
                </a:solidFill>
              </a:defRPr>
            </a:lvl3pPr>
            <a:lvl4pPr marL="1417638" indent="0">
              <a:buFontTx/>
              <a:buNone/>
              <a:defRPr>
                <a:solidFill>
                  <a:schemeClr val="bg1"/>
                </a:solidFill>
              </a:defRPr>
            </a:lvl4pPr>
            <a:lvl5pPr marL="1874838" indent="0">
              <a:buFontTx/>
              <a:buNone/>
              <a:defRPr>
                <a:solidFill>
                  <a:schemeClr val="bg1"/>
                </a:solidFill>
              </a:defRPr>
            </a:lvl5pPr>
          </a:lstStyle>
          <a:p>
            <a:pPr lvl="0"/>
            <a:r>
              <a:rPr lang="en-US" dirty="0"/>
              <a:t>Click to edit Master text styles</a:t>
            </a:r>
          </a:p>
        </p:txBody>
      </p:sp>
      <p:sp>
        <p:nvSpPr>
          <p:cNvPr id="16" name="Text Placeholder 4"/>
          <p:cNvSpPr>
            <a:spLocks noGrp="1"/>
          </p:cNvSpPr>
          <p:nvPr>
            <p:ph type="body" sz="quarter" idx="12" hasCustomPrompt="1"/>
          </p:nvPr>
        </p:nvSpPr>
        <p:spPr>
          <a:xfrm>
            <a:off x="7061199" y="5317898"/>
            <a:ext cx="2376415" cy="365125"/>
          </a:xfrm>
          <a:prstGeom prst="rect">
            <a:avLst/>
          </a:prstGeom>
        </p:spPr>
        <p:txBody>
          <a:bodyPr/>
          <a:lstStyle>
            <a:lvl1pPr marL="0" indent="0" algn="l" defTabSz="457200" rtl="0" eaLnBrk="1" latinLnBrk="0" hangingPunct="1">
              <a:buFontTx/>
              <a:buNone/>
              <a:defRPr lang="en-US" sz="1600" kern="1200" dirty="0">
                <a:solidFill>
                  <a:srgbClr val="FF3232"/>
                </a:solidFill>
                <a:latin typeface="+mn-lt"/>
                <a:ea typeface="+mn-ea"/>
                <a:cs typeface="+mn-cs"/>
              </a:defRPr>
            </a:lvl1pPr>
            <a:lvl2pPr marL="503237" indent="0">
              <a:buFontTx/>
              <a:buNone/>
              <a:defRPr>
                <a:solidFill>
                  <a:schemeClr val="bg1"/>
                </a:solidFill>
              </a:defRPr>
            </a:lvl2pPr>
            <a:lvl3pPr marL="960438" indent="0">
              <a:buFontTx/>
              <a:buNone/>
              <a:defRPr>
                <a:solidFill>
                  <a:schemeClr val="bg1"/>
                </a:solidFill>
              </a:defRPr>
            </a:lvl3pPr>
            <a:lvl4pPr marL="1417638" indent="0">
              <a:buFontTx/>
              <a:buNone/>
              <a:defRPr>
                <a:solidFill>
                  <a:schemeClr val="bg1"/>
                </a:solidFill>
              </a:defRPr>
            </a:lvl4pPr>
            <a:lvl5pPr marL="1874838" indent="0">
              <a:buFontTx/>
              <a:buNone/>
              <a:defRPr>
                <a:solidFill>
                  <a:schemeClr val="bg1"/>
                </a:solidFill>
              </a:defRPr>
            </a:lvl5pPr>
          </a:lstStyle>
          <a:p>
            <a:pPr lvl="0"/>
            <a:r>
              <a:rPr lang="en-US" dirty="0"/>
              <a:t>Date:</a:t>
            </a:r>
          </a:p>
        </p:txBody>
      </p:sp>
    </p:spTree>
    <p:extLst>
      <p:ext uri="{BB962C8B-B14F-4D97-AF65-F5344CB8AC3E}">
        <p14:creationId xmlns:p14="http://schemas.microsoft.com/office/powerpoint/2010/main" val="2393763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7" y="430599"/>
            <a:ext cx="9972000" cy="656705"/>
          </a:xfrm>
          <a:prstGeom prst="rect">
            <a:avLst/>
          </a:prstGeom>
        </p:spPr>
        <p:txBody>
          <a:bodyPr/>
          <a:lstStyle>
            <a:lvl1pPr>
              <a:defRPr b="0">
                <a:solidFill>
                  <a:schemeClr val="bg2"/>
                </a:solidFill>
              </a:defRPr>
            </a:lvl1pPr>
          </a:lstStyle>
          <a:p>
            <a:r>
              <a:rPr lang="en-US" dirty="0"/>
              <a:t>Primary Headline</a:t>
            </a:r>
          </a:p>
        </p:txBody>
      </p:sp>
      <p:sp>
        <p:nvSpPr>
          <p:cNvPr id="3" name="Content Placeholder 2"/>
          <p:cNvSpPr>
            <a:spLocks noGrp="1"/>
          </p:cNvSpPr>
          <p:nvPr>
            <p:ph idx="1" hasCustomPrompt="1"/>
          </p:nvPr>
        </p:nvSpPr>
        <p:spPr>
          <a:xfrm>
            <a:off x="405318" y="1288472"/>
            <a:ext cx="11412000" cy="4696275"/>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182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9" y="430599"/>
            <a:ext cx="9972000" cy="656705"/>
          </a:xfrm>
          <a:prstGeom prst="rect">
            <a:avLst/>
          </a:prstGeom>
        </p:spPr>
        <p:txBody>
          <a:bodyPr/>
          <a:lstStyle>
            <a:lvl1pPr>
              <a:defRPr b="0">
                <a:solidFill>
                  <a:schemeClr val="bg2"/>
                </a:solidFill>
              </a:defRPr>
            </a:lvl1pPr>
          </a:lstStyle>
          <a:p>
            <a:r>
              <a:rPr lang="en-US" dirty="0"/>
              <a:t>Primary Headline</a:t>
            </a:r>
          </a:p>
        </p:txBody>
      </p:sp>
      <p:sp>
        <p:nvSpPr>
          <p:cNvPr id="3" name="Content Placeholder 2"/>
          <p:cNvSpPr>
            <a:spLocks noGrp="1"/>
          </p:cNvSpPr>
          <p:nvPr>
            <p:ph idx="1" hasCustomPrompt="1"/>
          </p:nvPr>
        </p:nvSpPr>
        <p:spPr>
          <a:xfrm>
            <a:off x="3462419" y="1288472"/>
            <a:ext cx="8350754" cy="4696275"/>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
        <p:nvSpPr>
          <p:cNvPr id="6" name="מציין מיקום תוכן 5"/>
          <p:cNvSpPr>
            <a:spLocks noGrp="1"/>
          </p:cNvSpPr>
          <p:nvPr>
            <p:ph sz="quarter" idx="13" hasCustomPrompt="1"/>
          </p:nvPr>
        </p:nvSpPr>
        <p:spPr>
          <a:xfrm>
            <a:off x="390986" y="1289050"/>
            <a:ext cx="2797175" cy="4695825"/>
          </a:xfrm>
        </p:spPr>
        <p:txBody>
          <a:bodyPr/>
          <a:lstStyle/>
          <a:p>
            <a:pPr lvl="0"/>
            <a:r>
              <a:rPr lang="en-US" dirty="0"/>
              <a:t>List Bullet Items</a:t>
            </a:r>
          </a:p>
          <a:p>
            <a:pPr lvl="1"/>
            <a:r>
              <a:rPr lang="en-US" dirty="0"/>
              <a:t>Second level</a:t>
            </a:r>
          </a:p>
          <a:p>
            <a:pPr lvl="2"/>
            <a:r>
              <a:rPr lang="en-US" dirty="0"/>
              <a:t>Third level</a:t>
            </a:r>
          </a:p>
        </p:txBody>
      </p:sp>
    </p:spTree>
    <p:extLst>
      <p:ext uri="{BB962C8B-B14F-4D97-AF65-F5344CB8AC3E}">
        <p14:creationId xmlns:p14="http://schemas.microsoft.com/office/powerpoint/2010/main" val="313696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a:xfrm>
            <a:off x="8737600" y="6356351"/>
            <a:ext cx="2844800" cy="365125"/>
          </a:xfrm>
          <a:prstGeom prst="rect">
            <a:avLst/>
          </a:prstGeom>
        </p:spPr>
        <p:txBody>
          <a:bodyPr/>
          <a:lstStyle/>
          <a:p>
            <a:fld id="{C61B549C-664B-2249-A330-D957F4EF5258}" type="slidenum">
              <a:rPr lang="sv-SE" smtClean="0"/>
              <a:t>‹#›</a:t>
            </a:fld>
            <a:endParaRPr lang="sv-SE"/>
          </a:p>
        </p:txBody>
      </p:sp>
    </p:spTree>
    <p:extLst>
      <p:ext uri="{BB962C8B-B14F-4D97-AF65-F5344CB8AC3E}">
        <p14:creationId xmlns:p14="http://schemas.microsoft.com/office/powerpoint/2010/main" val="387255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able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9" y="430599"/>
            <a:ext cx="9972000" cy="656705"/>
          </a:xfrm>
          <a:prstGeom prst="rect">
            <a:avLst/>
          </a:prstGeom>
        </p:spPr>
        <p:txBody>
          <a:bodyPr/>
          <a:lstStyle>
            <a:lvl1pPr>
              <a:defRPr b="0">
                <a:solidFill>
                  <a:schemeClr val="bg2"/>
                </a:solidFill>
              </a:defRPr>
            </a:lvl1pPr>
          </a:lstStyle>
          <a:p>
            <a:r>
              <a:rPr lang="en-US" dirty="0"/>
              <a:t>Primary Headline</a:t>
            </a:r>
          </a:p>
        </p:txBody>
      </p:sp>
      <p:sp>
        <p:nvSpPr>
          <p:cNvPr id="3" name="Content Placeholder 2"/>
          <p:cNvSpPr>
            <a:spLocks noGrp="1"/>
          </p:cNvSpPr>
          <p:nvPr>
            <p:ph idx="1" hasCustomPrompt="1"/>
          </p:nvPr>
        </p:nvSpPr>
        <p:spPr>
          <a:xfrm>
            <a:off x="390985" y="2728380"/>
            <a:ext cx="11412000" cy="3256368"/>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
        <p:nvSpPr>
          <p:cNvPr id="6" name="מציין מיקום תוכן 5"/>
          <p:cNvSpPr>
            <a:spLocks noGrp="1"/>
          </p:cNvSpPr>
          <p:nvPr>
            <p:ph sz="quarter" idx="13" hasCustomPrompt="1"/>
          </p:nvPr>
        </p:nvSpPr>
        <p:spPr>
          <a:xfrm>
            <a:off x="390985" y="1289051"/>
            <a:ext cx="11412000" cy="1237581"/>
          </a:xfrm>
        </p:spPr>
        <p:txBody>
          <a:bodyPr/>
          <a:lstStyle/>
          <a:p>
            <a:pPr lvl="0"/>
            <a:r>
              <a:rPr lang="en-US" dirty="0"/>
              <a:t>List Bullet Items</a:t>
            </a:r>
          </a:p>
          <a:p>
            <a:pPr lvl="1"/>
            <a:r>
              <a:rPr lang="en-US" dirty="0"/>
              <a:t>Second level</a:t>
            </a:r>
          </a:p>
          <a:p>
            <a:pPr lvl="2"/>
            <a:r>
              <a:rPr lang="en-US" dirty="0"/>
              <a:t>Third level</a:t>
            </a:r>
          </a:p>
        </p:txBody>
      </p:sp>
    </p:spTree>
    <p:extLst>
      <p:ext uri="{BB962C8B-B14F-4D97-AF65-F5344CB8AC3E}">
        <p14:creationId xmlns:p14="http://schemas.microsoft.com/office/powerpoint/2010/main" val="128178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ragraph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9" y="430599"/>
            <a:ext cx="9972000" cy="656705"/>
          </a:xfrm>
          <a:prstGeom prst="rect">
            <a:avLst/>
          </a:prstGeom>
        </p:spPr>
        <p:txBody>
          <a:bodyPr>
            <a:noAutofit/>
          </a:bodyPr>
          <a:lstStyle>
            <a:lvl1pPr>
              <a:defRPr b="0">
                <a:solidFill>
                  <a:schemeClr val="bg2"/>
                </a:solidFill>
              </a:defRPr>
            </a:lvl1pPr>
          </a:lstStyle>
          <a:p>
            <a:r>
              <a:rPr lang="en-US" dirty="0"/>
              <a:t>Primary Headline</a:t>
            </a:r>
          </a:p>
        </p:txBody>
      </p:sp>
      <p:sp>
        <p:nvSpPr>
          <p:cNvPr id="7" name="Slide Number Placeholder 5">
            <a:extLst>
              <a:ext uri="{FF2B5EF4-FFF2-40B4-BE49-F238E27FC236}">
                <a16:creationId xmlns:a16="http://schemas.microsoft.com/office/drawing/2014/main" id="{ECBBC327-EB34-9745-84F7-9FAEFA5C6953}"/>
              </a:ext>
            </a:extLst>
          </p:cNvPr>
          <p:cNvSpPr>
            <a:spLocks noGrp="1"/>
          </p:cNvSpPr>
          <p:nvPr>
            <p:ph type="sldNum" sz="quarter" idx="12"/>
          </p:nvPr>
        </p:nvSpPr>
        <p:spPr>
          <a:xfrm>
            <a:off x="405317"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
        <p:nvSpPr>
          <p:cNvPr id="4" name="Text Placeholder 3"/>
          <p:cNvSpPr>
            <a:spLocks noGrp="1"/>
          </p:cNvSpPr>
          <p:nvPr>
            <p:ph type="body" sz="quarter" idx="16" hasCustomPrompt="1"/>
          </p:nvPr>
        </p:nvSpPr>
        <p:spPr>
          <a:xfrm>
            <a:off x="405317" y="1255714"/>
            <a:ext cx="11412000" cy="631809"/>
          </a:xfrm>
          <a:prstGeom prst="rect">
            <a:avLst/>
          </a:prstGeom>
        </p:spPr>
        <p:txBody>
          <a:bodyPr/>
          <a:lstStyle>
            <a:lvl1pPr marL="0" indent="0">
              <a:buFontTx/>
              <a:buNone/>
              <a:defRPr sz="2400">
                <a:solidFill>
                  <a:schemeClr val="tx1"/>
                </a:solidFill>
              </a:defRPr>
            </a:lvl1pPr>
          </a:lstStyle>
          <a:p>
            <a:pPr lvl="0"/>
            <a:r>
              <a:rPr lang="en-US" dirty="0"/>
              <a:t>Secondary Headline</a:t>
            </a:r>
          </a:p>
        </p:txBody>
      </p:sp>
      <p:sp>
        <p:nvSpPr>
          <p:cNvPr id="5" name="Text Placeholder 4">
            <a:extLst>
              <a:ext uri="{FF2B5EF4-FFF2-40B4-BE49-F238E27FC236}">
                <a16:creationId xmlns:a16="http://schemas.microsoft.com/office/drawing/2014/main" id="{26CA8865-076F-4A0A-9E91-F75813466726}"/>
              </a:ext>
            </a:extLst>
          </p:cNvPr>
          <p:cNvSpPr>
            <a:spLocks noGrp="1"/>
          </p:cNvSpPr>
          <p:nvPr>
            <p:ph type="body" sz="quarter" idx="17"/>
          </p:nvPr>
        </p:nvSpPr>
        <p:spPr>
          <a:xfrm>
            <a:off x="405316" y="1982788"/>
            <a:ext cx="11412000" cy="38338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Tree>
    <p:extLst>
      <p:ext uri="{BB962C8B-B14F-4D97-AF65-F5344CB8AC3E}">
        <p14:creationId xmlns:p14="http://schemas.microsoft.com/office/powerpoint/2010/main" val="4140505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319" y="430599"/>
            <a:ext cx="9972000" cy="656705"/>
          </a:xfrm>
          <a:prstGeom prst="rect">
            <a:avLst/>
          </a:prstGeom>
        </p:spPr>
        <p:txBody>
          <a:bodyPr/>
          <a:lstStyle>
            <a:lvl1pPr>
              <a:defRPr b="0">
                <a:solidFill>
                  <a:schemeClr val="bg2"/>
                </a:solidFill>
              </a:defRPr>
            </a:lvl1pPr>
          </a:lstStyle>
          <a:p>
            <a:r>
              <a:rPr lang="en-US" dirty="0"/>
              <a:t>Primary Headline</a:t>
            </a:r>
          </a:p>
        </p:txBody>
      </p:sp>
      <p:sp>
        <p:nvSpPr>
          <p:cNvPr id="3" name="Content Placeholder 2"/>
          <p:cNvSpPr>
            <a:spLocks noGrp="1"/>
          </p:cNvSpPr>
          <p:nvPr>
            <p:ph idx="1" hasCustomPrompt="1"/>
          </p:nvPr>
        </p:nvSpPr>
        <p:spPr>
          <a:xfrm>
            <a:off x="405320" y="1288472"/>
            <a:ext cx="6084380" cy="4696275"/>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
        <p:nvSpPr>
          <p:cNvPr id="6" name="Picture Placeholder 4">
            <a:extLst>
              <a:ext uri="{FF2B5EF4-FFF2-40B4-BE49-F238E27FC236}">
                <a16:creationId xmlns:a16="http://schemas.microsoft.com/office/drawing/2014/main" id="{37799C4F-C059-424D-B141-D9F00A12754B}"/>
              </a:ext>
            </a:extLst>
          </p:cNvPr>
          <p:cNvSpPr>
            <a:spLocks noGrp="1"/>
          </p:cNvSpPr>
          <p:nvPr>
            <p:ph type="pic" sz="quarter" idx="13"/>
          </p:nvPr>
        </p:nvSpPr>
        <p:spPr>
          <a:xfrm>
            <a:off x="6400800" y="1087304"/>
            <a:ext cx="8712200" cy="5770696"/>
          </a:xfrm>
          <a:prstGeom prst="parallelogram">
            <a:avLst>
              <a:gd name="adj" fmla="val 35856"/>
            </a:avLst>
          </a:prstGeom>
        </p:spPr>
        <p:txBody>
          <a:bodyPr/>
          <a:lstStyle>
            <a:lvl1pPr>
              <a:defRPr>
                <a:latin typeface="+mn-lt"/>
              </a:defRPr>
            </a:lvl1pPr>
          </a:lstStyle>
          <a:p>
            <a:endParaRPr lang="he-IL" dirty="0"/>
          </a:p>
        </p:txBody>
      </p:sp>
    </p:spTree>
    <p:extLst>
      <p:ext uri="{BB962C8B-B14F-4D97-AF65-F5344CB8AC3E}">
        <p14:creationId xmlns:p14="http://schemas.microsoft.com/office/powerpoint/2010/main" val="3437870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Manual Input 9">
            <a:extLst>
              <a:ext uri="{FF2B5EF4-FFF2-40B4-BE49-F238E27FC236}">
                <a16:creationId xmlns:a16="http://schemas.microsoft.com/office/drawing/2014/main" id="{CB9346C7-FD9B-4AB4-9E80-5EDA98BEDBDE}"/>
              </a:ext>
            </a:extLst>
          </p:cNvPr>
          <p:cNvSpPr/>
          <p:nvPr userDrawn="1"/>
        </p:nvSpPr>
        <p:spPr>
          <a:xfrm rot="5400000" flipV="1">
            <a:off x="855661" y="-855660"/>
            <a:ext cx="6858001" cy="85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l" defTabSz="457200" rtl="0" eaLnBrk="1" latinLnBrk="0" hangingPunct="1"/>
            <a:r>
              <a:rPr lang="he-IL"/>
              <a:t> </a:t>
            </a:r>
            <a:endParaRPr lang="en-US" dirty="0"/>
          </a:p>
        </p:txBody>
      </p:sp>
      <p:sp>
        <p:nvSpPr>
          <p:cNvPr id="3" name="Content Placeholder 2"/>
          <p:cNvSpPr>
            <a:spLocks noGrp="1"/>
          </p:cNvSpPr>
          <p:nvPr>
            <p:ph idx="1" hasCustomPrompt="1"/>
          </p:nvPr>
        </p:nvSpPr>
        <p:spPr>
          <a:xfrm>
            <a:off x="405320" y="482600"/>
            <a:ext cx="4979480" cy="5502147"/>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stStyle>
          <a:p>
            <a:pPr lvl="0"/>
            <a:r>
              <a:rPr lang="en-US" dirty="0"/>
              <a:t>List Bullet Items</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C51CBBEC-2309-DC4C-AD76-3B5DF93A414C}"/>
              </a:ext>
            </a:extLst>
          </p:cNvPr>
          <p:cNvSpPr>
            <a:spLocks noGrp="1"/>
          </p:cNvSpPr>
          <p:nvPr>
            <p:ph type="sldNum" sz="quarter" idx="12"/>
          </p:nvPr>
        </p:nvSpPr>
        <p:spPr>
          <a:xfrm>
            <a:off x="405320" y="6217805"/>
            <a:ext cx="515939" cy="365125"/>
          </a:xfrm>
          <a:prstGeom prst="rect">
            <a:avLst/>
          </a:prstGeom>
        </p:spPr>
        <p:txBody>
          <a:bodyPr anchor="ctr"/>
          <a:lstStyle>
            <a:lvl1pPr algn="l">
              <a:defRPr sz="1400"/>
            </a:lvl1pPr>
          </a:lstStyle>
          <a:p>
            <a:fld id="{4FAB73BC-B049-4115-A692-8D63A059BFB8}" type="slidenum">
              <a:rPr lang="en-US" smtClean="0"/>
              <a:pPr/>
              <a:t>‹#›</a:t>
            </a:fld>
            <a:endParaRPr lang="en-US" dirty="0"/>
          </a:p>
        </p:txBody>
      </p:sp>
      <p:sp>
        <p:nvSpPr>
          <p:cNvPr id="6" name="Manual Input 9">
            <a:extLst>
              <a:ext uri="{FF2B5EF4-FFF2-40B4-BE49-F238E27FC236}">
                <a16:creationId xmlns:a16="http://schemas.microsoft.com/office/drawing/2014/main" id="{B8531F73-E185-4775-9145-6E295574E6D4}"/>
              </a:ext>
            </a:extLst>
          </p:cNvPr>
          <p:cNvSpPr/>
          <p:nvPr userDrawn="1"/>
        </p:nvSpPr>
        <p:spPr>
          <a:xfrm rot="5400000" flipV="1">
            <a:off x="5297436" y="-61855"/>
            <a:ext cx="6858687" cy="6982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7002 h 10000"/>
              <a:gd name="connsiteX4" fmla="*/ 0 w 10000"/>
              <a:gd name="connsiteY4" fmla="*/ 2000 h 10000"/>
              <a:gd name="connsiteX0" fmla="*/ 0 w 10000"/>
              <a:gd name="connsiteY0" fmla="*/ 2000 h 7002"/>
              <a:gd name="connsiteX1" fmla="*/ 10000 w 10000"/>
              <a:gd name="connsiteY1" fmla="*/ 0 h 7002"/>
              <a:gd name="connsiteX2" fmla="*/ 10000 w 10000"/>
              <a:gd name="connsiteY2" fmla="*/ 6986 h 7002"/>
              <a:gd name="connsiteX3" fmla="*/ 0 w 10000"/>
              <a:gd name="connsiteY3" fmla="*/ 7002 h 7002"/>
              <a:gd name="connsiteX4" fmla="*/ 0 w 10000"/>
              <a:gd name="connsiteY4" fmla="*/ 2000 h 7002"/>
              <a:gd name="connsiteX0" fmla="*/ 0 w 10000"/>
              <a:gd name="connsiteY0" fmla="*/ 28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56 h 10000"/>
              <a:gd name="connsiteX0" fmla="*/ 0 w 10000"/>
              <a:gd name="connsiteY0" fmla="*/ 2856 h 10000"/>
              <a:gd name="connsiteX1" fmla="*/ 10000 w 10000"/>
              <a:gd name="connsiteY1" fmla="*/ 0 h 10000"/>
              <a:gd name="connsiteX2" fmla="*/ 10000 w 10000"/>
              <a:gd name="connsiteY2" fmla="*/ 10000 h 10000"/>
              <a:gd name="connsiteX3" fmla="*/ 0 w 10000"/>
              <a:gd name="connsiteY3" fmla="*/ 5317 h 10000"/>
              <a:gd name="connsiteX4" fmla="*/ 0 w 10000"/>
              <a:gd name="connsiteY4" fmla="*/ 2856 h 10000"/>
              <a:gd name="connsiteX0" fmla="*/ 0 w 10000"/>
              <a:gd name="connsiteY0" fmla="*/ 2856 h 6947"/>
              <a:gd name="connsiteX1" fmla="*/ 10000 w 10000"/>
              <a:gd name="connsiteY1" fmla="*/ 0 h 6947"/>
              <a:gd name="connsiteX2" fmla="*/ 9259 w 10000"/>
              <a:gd name="connsiteY2" fmla="*/ 6947 h 6947"/>
              <a:gd name="connsiteX3" fmla="*/ 0 w 10000"/>
              <a:gd name="connsiteY3" fmla="*/ 5317 h 6947"/>
              <a:gd name="connsiteX4" fmla="*/ 0 w 10000"/>
              <a:gd name="connsiteY4" fmla="*/ 2856 h 6947"/>
              <a:gd name="connsiteX0" fmla="*/ 0 w 10000"/>
              <a:gd name="connsiteY0" fmla="*/ 4111 h 11664"/>
              <a:gd name="connsiteX1" fmla="*/ 10000 w 10000"/>
              <a:gd name="connsiteY1" fmla="*/ 0 h 11664"/>
              <a:gd name="connsiteX2" fmla="*/ 9981 w 10000"/>
              <a:gd name="connsiteY2" fmla="*/ 11664 h 11664"/>
              <a:gd name="connsiteX3" fmla="*/ 0 w 10000"/>
              <a:gd name="connsiteY3" fmla="*/ 7654 h 11664"/>
              <a:gd name="connsiteX4" fmla="*/ 0 w 10000"/>
              <a:gd name="connsiteY4" fmla="*/ 4111 h 11664"/>
              <a:gd name="connsiteX0" fmla="*/ 0 w 10000"/>
              <a:gd name="connsiteY0" fmla="*/ 4111 h 11729"/>
              <a:gd name="connsiteX1" fmla="*/ 10000 w 10000"/>
              <a:gd name="connsiteY1" fmla="*/ 0 h 11729"/>
              <a:gd name="connsiteX2" fmla="*/ 9981 w 10000"/>
              <a:gd name="connsiteY2" fmla="*/ 11664 h 11729"/>
              <a:gd name="connsiteX3" fmla="*/ 0 w 10000"/>
              <a:gd name="connsiteY3" fmla="*/ 11729 h 11729"/>
              <a:gd name="connsiteX4" fmla="*/ 0 w 10000"/>
              <a:gd name="connsiteY4" fmla="*/ 4111 h 11729"/>
              <a:gd name="connsiteX0" fmla="*/ 0 w 10001"/>
              <a:gd name="connsiteY0" fmla="*/ 4111 h 11729"/>
              <a:gd name="connsiteX1" fmla="*/ 10000 w 10001"/>
              <a:gd name="connsiteY1" fmla="*/ 0 h 11729"/>
              <a:gd name="connsiteX2" fmla="*/ 10000 w 10001"/>
              <a:gd name="connsiteY2" fmla="*/ 11685 h 11729"/>
              <a:gd name="connsiteX3" fmla="*/ 0 w 10001"/>
              <a:gd name="connsiteY3" fmla="*/ 11729 h 11729"/>
              <a:gd name="connsiteX4" fmla="*/ 0 w 10001"/>
              <a:gd name="connsiteY4" fmla="*/ 4111 h 11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729">
                <a:moveTo>
                  <a:pt x="0" y="4111"/>
                </a:moveTo>
                <a:lnTo>
                  <a:pt x="10000" y="0"/>
                </a:lnTo>
                <a:cubicBezTo>
                  <a:pt x="9994" y="3888"/>
                  <a:pt x="10006" y="7797"/>
                  <a:pt x="10000" y="11685"/>
                </a:cubicBezTo>
                <a:lnTo>
                  <a:pt x="0" y="11729"/>
                </a:lnTo>
                <a:lnTo>
                  <a:pt x="0" y="41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457200" rtl="1" eaLnBrk="1" latinLnBrk="0" hangingPunct="1"/>
            <a:r>
              <a:rPr lang="he-IL"/>
              <a:t> </a:t>
            </a:r>
            <a:endParaRPr lang="en-US" dirty="0"/>
          </a:p>
        </p:txBody>
      </p:sp>
      <p:sp>
        <p:nvSpPr>
          <p:cNvPr id="9" name="Content Placeholder 2">
            <a:extLst>
              <a:ext uri="{FF2B5EF4-FFF2-40B4-BE49-F238E27FC236}">
                <a16:creationId xmlns:a16="http://schemas.microsoft.com/office/drawing/2014/main" id="{BBA8F3C8-A7A9-46EC-9034-00D670FD6C13}"/>
              </a:ext>
            </a:extLst>
          </p:cNvPr>
          <p:cNvSpPr>
            <a:spLocks noGrp="1"/>
          </p:cNvSpPr>
          <p:nvPr>
            <p:ph idx="13" hasCustomPrompt="1"/>
          </p:nvPr>
        </p:nvSpPr>
        <p:spPr>
          <a:xfrm>
            <a:off x="7720520" y="482600"/>
            <a:ext cx="3569780" cy="5502147"/>
          </a:xfrm>
          <a:prstGeom prst="rect">
            <a:avLst/>
          </a:prstGeom>
        </p:spPr>
        <p:txBody>
          <a:bodyPr anchor="ctr" anchorCtr="0"/>
          <a:lstStyle>
            <a:lvl1pPr marL="0" indent="0" rtl="0">
              <a:buFont typeface="Arial" panose="020B0604020202020204" pitchFamily="34" charset="0"/>
              <a:buNone/>
              <a:defRPr sz="3200" baseline="0">
                <a:solidFill>
                  <a:schemeClr val="bg2"/>
                </a:solidFill>
              </a:defRPr>
            </a:lvl1pPr>
            <a:lvl2pPr rtl="0">
              <a:defRPr>
                <a:solidFill>
                  <a:schemeClr val="bg1"/>
                </a:solidFill>
              </a:defRPr>
            </a:lvl2pPr>
            <a:lvl3pPr rtl="0">
              <a:defRPr>
                <a:solidFill>
                  <a:schemeClr val="bg1"/>
                </a:solidFill>
              </a:defRPr>
            </a:lvl3pPr>
          </a:lstStyle>
          <a:p>
            <a:pPr lvl="0"/>
            <a:r>
              <a:rPr lang="en-US" dirty="0"/>
              <a:t>Header</a:t>
            </a:r>
          </a:p>
        </p:txBody>
      </p:sp>
    </p:spTree>
    <p:extLst>
      <p:ext uri="{BB962C8B-B14F-4D97-AF65-F5344CB8AC3E}">
        <p14:creationId xmlns:p14="http://schemas.microsoft.com/office/powerpoint/2010/main" val="3326156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55475DE-83A7-43F3-9BDA-EA9F3762556E}"/>
              </a:ext>
            </a:extLst>
          </p:cNvPr>
          <p:cNvSpPr/>
          <p:nvPr userDrawn="1"/>
        </p:nvSpPr>
        <p:spPr>
          <a:xfrm>
            <a:off x="3624765" y="-16779"/>
            <a:ext cx="8584013" cy="6934285"/>
          </a:xfrm>
          <a:custGeom>
            <a:avLst/>
            <a:gdLst>
              <a:gd name="connsiteX0" fmla="*/ 0 w 6096000"/>
              <a:gd name="connsiteY0" fmla="*/ 0 h 6825695"/>
              <a:gd name="connsiteX1" fmla="*/ 6096000 w 6096000"/>
              <a:gd name="connsiteY1" fmla="*/ 0 h 6825695"/>
              <a:gd name="connsiteX2" fmla="*/ 6096000 w 6096000"/>
              <a:gd name="connsiteY2" fmla="*/ 6825695 h 6825695"/>
              <a:gd name="connsiteX3" fmla="*/ 0 w 6096000"/>
              <a:gd name="connsiteY3" fmla="*/ 6825695 h 6825695"/>
              <a:gd name="connsiteX4" fmla="*/ 0 w 6096000"/>
              <a:gd name="connsiteY4" fmla="*/ 0 h 6825695"/>
              <a:gd name="connsiteX0" fmla="*/ 2778707 w 8874707"/>
              <a:gd name="connsiteY0" fmla="*/ 0 h 6851265"/>
              <a:gd name="connsiteX1" fmla="*/ 8874707 w 8874707"/>
              <a:gd name="connsiteY1" fmla="*/ 0 h 6851265"/>
              <a:gd name="connsiteX2" fmla="*/ 8874707 w 8874707"/>
              <a:gd name="connsiteY2" fmla="*/ 6825695 h 6851265"/>
              <a:gd name="connsiteX3" fmla="*/ 0 w 8874707"/>
              <a:gd name="connsiteY3" fmla="*/ 6851265 h 6851265"/>
              <a:gd name="connsiteX4" fmla="*/ 2778707 w 8874707"/>
              <a:gd name="connsiteY4" fmla="*/ 0 h 6851265"/>
              <a:gd name="connsiteX0" fmla="*/ 2543287 w 8874707"/>
              <a:gd name="connsiteY0" fmla="*/ 13305 h 6851265"/>
              <a:gd name="connsiteX1" fmla="*/ 8874707 w 8874707"/>
              <a:gd name="connsiteY1" fmla="*/ 0 h 6851265"/>
              <a:gd name="connsiteX2" fmla="*/ 8874707 w 8874707"/>
              <a:gd name="connsiteY2" fmla="*/ 6825695 h 6851265"/>
              <a:gd name="connsiteX3" fmla="*/ 0 w 8874707"/>
              <a:gd name="connsiteY3" fmla="*/ 6851265 h 6851265"/>
              <a:gd name="connsiteX4" fmla="*/ 2543287 w 8874707"/>
              <a:gd name="connsiteY4" fmla="*/ 13305 h 6851265"/>
              <a:gd name="connsiteX0" fmla="*/ 2543287 w 8892087"/>
              <a:gd name="connsiteY0" fmla="*/ 13305 h 6942574"/>
              <a:gd name="connsiteX1" fmla="*/ 8874707 w 8892087"/>
              <a:gd name="connsiteY1" fmla="*/ 0 h 6942574"/>
              <a:gd name="connsiteX2" fmla="*/ 8892087 w 8892087"/>
              <a:gd name="connsiteY2" fmla="*/ 6942574 h 6942574"/>
              <a:gd name="connsiteX3" fmla="*/ 0 w 8892087"/>
              <a:gd name="connsiteY3" fmla="*/ 6851265 h 6942574"/>
              <a:gd name="connsiteX4" fmla="*/ 2543287 w 8892087"/>
              <a:gd name="connsiteY4" fmla="*/ 13305 h 6942574"/>
              <a:gd name="connsiteX0" fmla="*/ 2543287 w 8892087"/>
              <a:gd name="connsiteY0" fmla="*/ 13305 h 6900831"/>
              <a:gd name="connsiteX1" fmla="*/ 8874707 w 8892087"/>
              <a:gd name="connsiteY1" fmla="*/ 0 h 6900831"/>
              <a:gd name="connsiteX2" fmla="*/ 8892087 w 8892087"/>
              <a:gd name="connsiteY2" fmla="*/ 6900831 h 6900831"/>
              <a:gd name="connsiteX3" fmla="*/ 0 w 8892087"/>
              <a:gd name="connsiteY3" fmla="*/ 6851265 h 6900831"/>
              <a:gd name="connsiteX4" fmla="*/ 2543287 w 8892087"/>
              <a:gd name="connsiteY4" fmla="*/ 13305 h 690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087" h="6900831">
                <a:moveTo>
                  <a:pt x="2543287" y="13305"/>
                </a:moveTo>
                <a:lnTo>
                  <a:pt x="8874707" y="0"/>
                </a:lnTo>
                <a:cubicBezTo>
                  <a:pt x="8880500" y="2314191"/>
                  <a:pt x="8886294" y="4586640"/>
                  <a:pt x="8892087" y="6900831"/>
                </a:cubicBezTo>
                <a:lnTo>
                  <a:pt x="0" y="6851265"/>
                </a:lnTo>
                <a:lnTo>
                  <a:pt x="2543287" y="13305"/>
                </a:lnTo>
                <a:close/>
              </a:path>
            </a:pathLst>
          </a:custGeom>
          <a:gradFill flip="none" rotWithShape="1">
            <a:gsLst>
              <a:gs pos="9000">
                <a:srgbClr val="FF4100"/>
              </a:gs>
              <a:gs pos="0">
                <a:srgbClr val="FF6E1E"/>
              </a:gs>
              <a:gs pos="61000">
                <a:srgbClr val="FF323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9" name="Title 1">
            <a:extLst>
              <a:ext uri="{FF2B5EF4-FFF2-40B4-BE49-F238E27FC236}">
                <a16:creationId xmlns:a16="http://schemas.microsoft.com/office/drawing/2014/main" id="{2F8D65F3-98BC-3F47-AD4F-872DF321CD89}"/>
              </a:ext>
            </a:extLst>
          </p:cNvPr>
          <p:cNvSpPr>
            <a:spLocks noGrp="1"/>
          </p:cNvSpPr>
          <p:nvPr>
            <p:ph type="ctrTitle" hasCustomPrompt="1"/>
          </p:nvPr>
        </p:nvSpPr>
        <p:spPr>
          <a:xfrm>
            <a:off x="7060556" y="1960759"/>
            <a:ext cx="4655519" cy="1763954"/>
          </a:xfrm>
          <a:prstGeom prst="rect">
            <a:avLst/>
          </a:prstGeom>
        </p:spPr>
        <p:txBody>
          <a:bodyPr anchor="t">
            <a:normAutofit/>
          </a:bodyPr>
          <a:lstStyle>
            <a:lvl1pPr algn="l">
              <a:lnSpc>
                <a:spcPct val="80000"/>
              </a:lnSpc>
              <a:defRPr sz="5900" b="0" spc="-100" baseline="0">
                <a:solidFill>
                  <a:schemeClr val="bg2"/>
                </a:solidFill>
                <a:latin typeface="Segoe UI" panose="020B0502040204020203" pitchFamily="34" charset="0"/>
                <a:ea typeface="Segoe UI Historic" panose="020B0502040204020203" pitchFamily="34" charset="0"/>
                <a:cs typeface="Segoe UI" panose="020B0502040204020203" pitchFamily="34" charset="0"/>
              </a:defRPr>
            </a:lvl1pPr>
          </a:lstStyle>
          <a:p>
            <a:r>
              <a:rPr lang="en-US" dirty="0"/>
              <a:t>Divider </a:t>
            </a:r>
            <a:br>
              <a:rPr lang="en-US" dirty="0"/>
            </a:br>
            <a:r>
              <a:rPr lang="en-US" dirty="0"/>
              <a:t>Title</a:t>
            </a:r>
          </a:p>
        </p:txBody>
      </p:sp>
      <p:pic>
        <p:nvPicPr>
          <p:cNvPr id="12" name="Picture 11"/>
          <p:cNvPicPr>
            <a:picLocks noChangeAspect="1"/>
          </p:cNvPicPr>
          <p:nvPr userDrawn="1"/>
        </p:nvPicPr>
        <p:blipFill>
          <a:blip r:embed="rId2"/>
          <a:stretch>
            <a:fillRect/>
          </a:stretch>
        </p:blipFill>
        <p:spPr>
          <a:xfrm>
            <a:off x="10430400" y="6256421"/>
            <a:ext cx="1285676" cy="259992"/>
          </a:xfrm>
          <a:prstGeom prst="rect">
            <a:avLst/>
          </a:prstGeom>
        </p:spPr>
      </p:pic>
      <p:sp>
        <p:nvSpPr>
          <p:cNvPr id="13" name="Text Placeholder 12"/>
          <p:cNvSpPr>
            <a:spLocks noGrp="1"/>
          </p:cNvSpPr>
          <p:nvPr>
            <p:ph type="body" sz="quarter" idx="10"/>
          </p:nvPr>
        </p:nvSpPr>
        <p:spPr>
          <a:xfrm>
            <a:off x="7061200" y="4463468"/>
            <a:ext cx="4654550" cy="1216025"/>
          </a:xfrm>
          <a:prstGeom prst="rect">
            <a:avLst/>
          </a:prstGeom>
        </p:spPr>
        <p:txBody>
          <a:bodyPr/>
          <a:lstStyle>
            <a:lvl1pPr marL="0" indent="0">
              <a:buFontTx/>
              <a:buNone/>
              <a:defRPr sz="2800">
                <a:solidFill>
                  <a:schemeClr val="bg2"/>
                </a:solidFill>
              </a:defRPr>
            </a:lvl1pPr>
          </a:lstStyle>
          <a:p>
            <a:pPr lvl="0"/>
            <a:r>
              <a:rPr lang="en-US" dirty="0"/>
              <a:t>Click to edit Master text styles</a:t>
            </a:r>
          </a:p>
        </p:txBody>
      </p:sp>
      <p:sp>
        <p:nvSpPr>
          <p:cNvPr id="10" name="Picture Placeholder 4">
            <a:extLst>
              <a:ext uri="{FF2B5EF4-FFF2-40B4-BE49-F238E27FC236}">
                <a16:creationId xmlns:a16="http://schemas.microsoft.com/office/drawing/2014/main" id="{6D9687D8-7C43-45EA-8DEE-C43B042B9EB8}"/>
              </a:ext>
            </a:extLst>
          </p:cNvPr>
          <p:cNvSpPr>
            <a:spLocks noGrp="1"/>
          </p:cNvSpPr>
          <p:nvPr>
            <p:ph type="pic" sz="quarter" idx="13"/>
          </p:nvPr>
        </p:nvSpPr>
        <p:spPr>
          <a:xfrm>
            <a:off x="-2616200" y="0"/>
            <a:ext cx="8712200" cy="6858000"/>
          </a:xfrm>
          <a:prstGeom prst="parallelogram">
            <a:avLst>
              <a:gd name="adj" fmla="val 35856"/>
            </a:avLst>
          </a:prstGeom>
        </p:spPr>
        <p:txBody>
          <a:bodyPr/>
          <a:lstStyle>
            <a:lvl1pPr>
              <a:defRPr>
                <a:latin typeface="+mn-lt"/>
              </a:defRPr>
            </a:lvl1pPr>
          </a:lstStyle>
          <a:p>
            <a:endParaRPr lang="he-IL" dirty="0"/>
          </a:p>
        </p:txBody>
      </p:sp>
    </p:spTree>
    <p:extLst>
      <p:ext uri="{BB962C8B-B14F-4D97-AF65-F5344CB8AC3E}">
        <p14:creationId xmlns:p14="http://schemas.microsoft.com/office/powerpoint/2010/main" val="447825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Manual Input 9"/>
          <p:cNvSpPr/>
          <p:nvPr userDrawn="1"/>
        </p:nvSpPr>
        <p:spPr>
          <a:xfrm rot="5400000" flipV="1">
            <a:off x="5795961" y="-855660"/>
            <a:ext cx="6858001" cy="85693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7002 h 10000"/>
              <a:gd name="connsiteX4" fmla="*/ 0 w 10000"/>
              <a:gd name="connsiteY4" fmla="*/ 2000 h 10000"/>
              <a:gd name="connsiteX0" fmla="*/ 0 w 10000"/>
              <a:gd name="connsiteY0" fmla="*/ 2000 h 7002"/>
              <a:gd name="connsiteX1" fmla="*/ 10000 w 10000"/>
              <a:gd name="connsiteY1" fmla="*/ 0 h 7002"/>
              <a:gd name="connsiteX2" fmla="*/ 10000 w 10000"/>
              <a:gd name="connsiteY2" fmla="*/ 6986 h 7002"/>
              <a:gd name="connsiteX3" fmla="*/ 0 w 10000"/>
              <a:gd name="connsiteY3" fmla="*/ 7002 h 7002"/>
              <a:gd name="connsiteX4" fmla="*/ 0 w 10000"/>
              <a:gd name="connsiteY4" fmla="*/ 2000 h 7002"/>
              <a:gd name="connsiteX0" fmla="*/ 0 w 10000"/>
              <a:gd name="connsiteY0" fmla="*/ 28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5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56"/>
                </a:moveTo>
                <a:lnTo>
                  <a:pt x="10000" y="0"/>
                </a:lnTo>
                <a:lnTo>
                  <a:pt x="10000" y="10000"/>
                </a:lnTo>
                <a:lnTo>
                  <a:pt x="0" y="10000"/>
                </a:lnTo>
                <a:lnTo>
                  <a:pt x="0" y="28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457200" rtl="1" eaLnBrk="1" latinLnBrk="0" hangingPunct="1"/>
            <a:r>
              <a:rPr lang="he-IL">
                <a:solidFill>
                  <a:srgbClr val="011545"/>
                </a:solidFill>
              </a:rPr>
              <a:t> </a:t>
            </a:r>
            <a:endParaRPr lang="en-US" dirty="0">
              <a:solidFill>
                <a:srgbClr val="011545"/>
              </a:solidFill>
            </a:endParaRPr>
          </a:p>
        </p:txBody>
      </p:sp>
      <p:pic>
        <p:nvPicPr>
          <p:cNvPr id="14" name="Picture 13"/>
          <p:cNvPicPr>
            <a:picLocks noChangeAspect="1"/>
          </p:cNvPicPr>
          <p:nvPr userDrawn="1"/>
        </p:nvPicPr>
        <p:blipFill>
          <a:blip r:embed="rId2"/>
          <a:stretch>
            <a:fillRect/>
          </a:stretch>
        </p:blipFill>
        <p:spPr>
          <a:xfrm>
            <a:off x="10430400" y="6256421"/>
            <a:ext cx="1285676" cy="259992"/>
          </a:xfrm>
          <a:prstGeom prst="rect">
            <a:avLst/>
          </a:prstGeom>
        </p:spPr>
      </p:pic>
      <p:sp>
        <p:nvSpPr>
          <p:cNvPr id="3" name="TextBox 2">
            <a:extLst>
              <a:ext uri="{FF2B5EF4-FFF2-40B4-BE49-F238E27FC236}">
                <a16:creationId xmlns:a16="http://schemas.microsoft.com/office/drawing/2014/main" id="{34153142-D2D6-9741-8D57-80F0BB39329C}"/>
              </a:ext>
            </a:extLst>
          </p:cNvPr>
          <p:cNvSpPr txBox="1"/>
          <p:nvPr userDrawn="1"/>
        </p:nvSpPr>
        <p:spPr>
          <a:xfrm>
            <a:off x="405319" y="5623302"/>
            <a:ext cx="4534981"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cs typeface="Segoe UI" panose="020B0502040204020203" pitchFamily="34" charset="0"/>
              </a:rPr>
              <a:t>This power point presentation contains market data and industry forecasts from certain third-party sources. This information is based on industry surveys and the preparer’s expertise in the industry and there can be no assurance that any such market data is accurate or that any such industry forecasts will be achieved. Although we have not independently verified the accuracy of such market data and industry forecasts, we believe that the market data is reliable and that the industry forecasts are reasonable.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800">
              <a:solidFill>
                <a:schemeClr val="tx1"/>
              </a:solidFill>
              <a:latin typeface="+mn-lt"/>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cs typeface="Segoe UI" panose="020B0502040204020203" pitchFamily="34" charset="0"/>
              </a:rPr>
              <a:t>Version</a:t>
            </a:r>
            <a:r>
              <a:rPr lang="en-US" sz="800" baseline="0">
                <a:solidFill>
                  <a:schemeClr val="tx1"/>
                </a:solidFill>
                <a:latin typeface="+mn-lt"/>
                <a:cs typeface="Segoe UI" panose="020B0502040204020203" pitchFamily="34" charset="0"/>
              </a:rPr>
              <a:t> #: </a:t>
            </a:r>
            <a:r>
              <a:rPr lang="en-US" sz="800" kern="1200">
                <a:solidFill>
                  <a:schemeClr val="tx1"/>
                </a:solidFill>
                <a:latin typeface="+mn-lt"/>
                <a:ea typeface="+mn-ea"/>
                <a:cs typeface="Segoe UI" panose="020B0502040204020203" pitchFamily="34" charset="0"/>
              </a:rPr>
              <a:t>V.1.0</a:t>
            </a:r>
            <a:endParaRPr lang="en-US" sz="800" kern="1200" dirty="0">
              <a:solidFill>
                <a:schemeClr val="tx1"/>
              </a:solidFill>
              <a:latin typeface="+mn-lt"/>
              <a:ea typeface="+mn-ea"/>
              <a:cs typeface="Segoe UI" panose="020B0502040204020203" pitchFamily="34" charset="0"/>
            </a:endParaRPr>
          </a:p>
        </p:txBody>
      </p:sp>
      <p:sp>
        <p:nvSpPr>
          <p:cNvPr id="4" name="TextBox 3">
            <a:extLst>
              <a:ext uri="{FF2B5EF4-FFF2-40B4-BE49-F238E27FC236}">
                <a16:creationId xmlns:a16="http://schemas.microsoft.com/office/drawing/2014/main" id="{10E49AC0-DF2D-4A42-A0C1-71302026EDB1}"/>
              </a:ext>
            </a:extLst>
          </p:cNvPr>
          <p:cNvSpPr txBox="1"/>
          <p:nvPr userDrawn="1"/>
        </p:nvSpPr>
        <p:spPr>
          <a:xfrm>
            <a:off x="405319" y="5378823"/>
            <a:ext cx="45349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Segoe UI" panose="020B0502040204020203" pitchFamily="34" charset="0"/>
              </a:rPr>
              <a:t>Cautionary Note Regarding Market Data &amp; Industry Forecasts</a:t>
            </a:r>
          </a:p>
        </p:txBody>
      </p:sp>
      <p:sp>
        <p:nvSpPr>
          <p:cNvPr id="7" name="TextBox 6">
            <a:extLst>
              <a:ext uri="{FF2B5EF4-FFF2-40B4-BE49-F238E27FC236}">
                <a16:creationId xmlns:a16="http://schemas.microsoft.com/office/drawing/2014/main" id="{34153142-D2D6-9741-8D57-80F0BB39329C}"/>
              </a:ext>
            </a:extLst>
          </p:cNvPr>
          <p:cNvSpPr txBox="1"/>
          <p:nvPr userDrawn="1"/>
        </p:nvSpPr>
        <p:spPr>
          <a:xfrm>
            <a:off x="7103039" y="3259777"/>
            <a:ext cx="4613037" cy="1089529"/>
          </a:xfrm>
          <a:prstGeom prst="rect">
            <a:avLst/>
          </a:prstGeom>
          <a:noFill/>
        </p:spPr>
        <p:txBody>
          <a:bodyPr wrap="square" rtlCol="0">
            <a:spAutoFit/>
          </a:bodyPr>
          <a:lstStyle/>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60" normalizeH="0" baseline="0" noProof="0" dirty="0">
                <a:ln>
                  <a:noFill/>
                </a:ln>
                <a:solidFill>
                  <a:srgbClr val="F1F1F1"/>
                </a:solidFill>
                <a:effectLst/>
                <a:uLnTx/>
                <a:uFillTx/>
                <a:latin typeface="+mn-lt"/>
                <a:ea typeface="Segoe UI Historic" panose="020B0502040204020203" pitchFamily="34" charset="0"/>
                <a:cs typeface="Segoe UI" panose="020B0502040204020203" pitchFamily="34" charset="0"/>
              </a:rPr>
              <a:t>Thank You!</a:t>
            </a:r>
            <a:endParaRPr lang="en-US" sz="7200" kern="1200" dirty="0">
              <a:solidFill>
                <a:schemeClr val="tx1"/>
              </a:solidFill>
              <a:latin typeface="+mn-lt"/>
              <a:ea typeface="+mn-ea"/>
              <a:cs typeface="Segoe UI" panose="020B0502040204020203" pitchFamily="34" charset="0"/>
            </a:endParaRPr>
          </a:p>
        </p:txBody>
      </p:sp>
    </p:spTree>
    <p:extLst>
      <p:ext uri="{BB962C8B-B14F-4D97-AF65-F5344CB8AC3E}">
        <p14:creationId xmlns:p14="http://schemas.microsoft.com/office/powerpoint/2010/main" val="4261148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Content and Image">
    <p:spTree>
      <p:nvGrpSpPr>
        <p:cNvPr id="1" name=""/>
        <p:cNvGrpSpPr/>
        <p:nvPr/>
      </p:nvGrpSpPr>
      <p:grpSpPr>
        <a:xfrm>
          <a:off x="0" y="0"/>
          <a:ext cx="0" cy="0"/>
          <a:chOff x="0" y="0"/>
          <a:chExt cx="0" cy="0"/>
        </a:xfrm>
      </p:grpSpPr>
      <p:sp>
        <p:nvSpPr>
          <p:cNvPr id="8" name="כותרת 1"/>
          <p:cNvSpPr>
            <a:spLocks noGrp="1"/>
          </p:cNvSpPr>
          <p:nvPr>
            <p:ph type="title" hasCustomPrompt="1"/>
          </p:nvPr>
        </p:nvSpPr>
        <p:spPr>
          <a:xfrm>
            <a:off x="332202" y="116621"/>
            <a:ext cx="9515447" cy="855160"/>
          </a:xfrm>
          <a:prstGeom prst="rect">
            <a:avLst/>
          </a:prstGeom>
        </p:spPr>
        <p:txBody>
          <a:bodyPr anchor="ctr">
            <a:normAutofit/>
          </a:bodyPr>
          <a:lstStyle>
            <a:lvl1pPr marL="26246" algn="l" rtl="0">
              <a:lnSpc>
                <a:spcPct val="100000"/>
              </a:lnSpc>
              <a:defRPr lang="en-US" sz="3700" b="0" i="0" spc="-27" dirty="0">
                <a:solidFill>
                  <a:srgbClr val="D92228"/>
                </a:solidFill>
                <a:latin typeface="Calibri"/>
                <a:ea typeface="+mj-ea"/>
                <a:cs typeface="Calibri"/>
              </a:defRPr>
            </a:lvl1pPr>
          </a:lstStyle>
          <a:p>
            <a:r>
              <a:rPr lang="en-US" spc="-27" dirty="0"/>
              <a:t>Insert Slide Title</a:t>
            </a:r>
            <a:endParaRPr lang="en-US" dirty="0"/>
          </a:p>
        </p:txBody>
      </p:sp>
      <p:pic>
        <p:nvPicPr>
          <p:cNvPr id="9" name="תמונה 11"/>
          <p:cNvPicPr>
            <a:picLocks noChangeAspect="1"/>
          </p:cNvPicPr>
          <p:nvPr/>
        </p:nvPicPr>
        <p:blipFill>
          <a:blip r:embed="rId2"/>
          <a:stretch>
            <a:fillRect/>
          </a:stretch>
        </p:blipFill>
        <p:spPr>
          <a:xfrm>
            <a:off x="435167" y="6385479"/>
            <a:ext cx="284900" cy="25920"/>
          </a:xfrm>
          <a:prstGeom prst="rect">
            <a:avLst/>
          </a:prstGeom>
        </p:spPr>
      </p:pic>
      <p:sp>
        <p:nvSpPr>
          <p:cNvPr id="10" name="מציין מיקום של כותרת תחתונה 4"/>
          <p:cNvSpPr txBox="1">
            <a:spLocks/>
          </p:cNvSpPr>
          <p:nvPr/>
        </p:nvSpPr>
        <p:spPr>
          <a:xfrm>
            <a:off x="10137118" y="6387468"/>
            <a:ext cx="1912109" cy="365125"/>
          </a:xfrm>
          <a:prstGeom prst="rect">
            <a:avLst/>
          </a:prstGeom>
        </p:spPr>
        <p:txBody>
          <a:bodyPr vert="horz" lIns="121917" tIns="60958" rIns="121917" bIns="60958"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pc="27" dirty="0"/>
              <a:t>©</a:t>
            </a:r>
            <a:r>
              <a:rPr lang="en-US" spc="-87" dirty="0"/>
              <a:t> </a:t>
            </a:r>
            <a:r>
              <a:rPr lang="en-US" spc="7" dirty="0"/>
              <a:t>SolarEdge</a:t>
            </a:r>
          </a:p>
        </p:txBody>
      </p:sp>
      <p:sp>
        <p:nvSpPr>
          <p:cNvPr id="12" name="מציין מיקום של תמונה 2"/>
          <p:cNvSpPr>
            <a:spLocks noGrp="1"/>
          </p:cNvSpPr>
          <p:nvPr>
            <p:ph type="pic" idx="1" hasCustomPrompt="1"/>
          </p:nvPr>
        </p:nvSpPr>
        <p:spPr>
          <a:xfrm>
            <a:off x="6480632" y="1904999"/>
            <a:ext cx="5233987" cy="3103607"/>
          </a:xfrm>
          <a:prstGeom prst="rect">
            <a:avLst/>
          </a:prstGeom>
          <a:ln>
            <a:solidFill>
              <a:schemeClr val="tx2">
                <a:lumMod val="40000"/>
                <a:lumOff val="60000"/>
              </a:schemeClr>
            </a:solidFill>
          </a:ln>
          <a:effectLst>
            <a:reflection blurRad="10160" stA="10000" endPos="20000" dir="5400000" sy="-100000" algn="bl" rotWithShape="0"/>
          </a:effectLst>
        </p:spPr>
        <p:txBody>
          <a:bodyPr>
            <a:normAutofit/>
          </a:bodyPr>
          <a:lstStyle>
            <a:lvl1pPr marL="0" indent="0" algn="l" rtl="0">
              <a:buNone/>
              <a:defRPr lang="en-US" sz="1900" b="0" kern="1200" spc="-20" dirty="0">
                <a:solidFill>
                  <a:srgbClr val="666666"/>
                </a:solidFill>
                <a:latin typeface="Calibri Light"/>
                <a:ea typeface="+mn-ea"/>
                <a:cs typeface="Calibri Ligh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Select image</a:t>
            </a:r>
          </a:p>
        </p:txBody>
      </p:sp>
      <p:sp>
        <p:nvSpPr>
          <p:cNvPr id="13" name="Text Placeholder 2"/>
          <p:cNvSpPr>
            <a:spLocks noGrp="1"/>
          </p:cNvSpPr>
          <p:nvPr>
            <p:ph type="body" sz="quarter" idx="15" hasCustomPrompt="1"/>
          </p:nvPr>
        </p:nvSpPr>
        <p:spPr>
          <a:xfrm>
            <a:off x="6481233" y="1480157"/>
            <a:ext cx="5232400" cy="292388"/>
          </a:xfrm>
          <a:prstGeom prst="rect">
            <a:avLst/>
          </a:prstGeom>
        </p:spPr>
        <p:txBody>
          <a:bodyPr vert="horz" wrap="square" lIns="0" tIns="0" rIns="0" bIns="0" rtlCol="0">
            <a:spAutoFit/>
          </a:bodyPr>
          <a:lstStyle>
            <a:lvl1pPr marL="0" indent="0" algn="ctr">
              <a:buNone/>
              <a:defRPr lang="en-US" sz="1900" b="0" spc="-20" dirty="0" smtClean="0">
                <a:solidFill>
                  <a:srgbClr val="666666"/>
                </a:solidFill>
                <a:latin typeface="Calibri Light"/>
                <a:cs typeface="Calibri Light"/>
              </a:defRPr>
            </a:lvl1pPr>
            <a:lvl2pPr>
              <a:defRPr lang="en-US" sz="1800" dirty="0" smtClean="0"/>
            </a:lvl2pPr>
            <a:lvl3pPr>
              <a:defRPr lang="en-US" sz="1800" dirty="0" smtClean="0"/>
            </a:lvl3pPr>
            <a:lvl4pPr>
              <a:defRPr lang="en-US" dirty="0" smtClean="0"/>
            </a:lvl4pPr>
            <a:lvl5pPr>
              <a:defRPr lang="en-US" dirty="0"/>
            </a:lvl5pPr>
          </a:lstStyle>
          <a:p>
            <a:pPr marL="16933" lvl="0" algn="ctr" rtl="0">
              <a:lnSpc>
                <a:spcPct val="100000"/>
              </a:lnSpc>
            </a:pPr>
            <a:r>
              <a:rPr lang="en-US" dirty="0"/>
              <a:t>Insert image caption</a:t>
            </a:r>
          </a:p>
        </p:txBody>
      </p:sp>
      <p:sp>
        <p:nvSpPr>
          <p:cNvPr id="14" name="Rectangle 13"/>
          <p:cNvSpPr/>
          <p:nvPr/>
        </p:nvSpPr>
        <p:spPr>
          <a:xfrm>
            <a:off x="347705" y="6389605"/>
            <a:ext cx="447132" cy="328295"/>
          </a:xfrm>
          <a:prstGeom prst="rect">
            <a:avLst/>
          </a:prstGeom>
        </p:spPr>
        <p:txBody>
          <a:bodyPr wrap="none" lIns="121917" tIns="60958" rIns="121917" bIns="60958">
            <a:spAutoFit/>
          </a:bodyPr>
          <a:lstStyle/>
          <a:p>
            <a:pPr algn="ctr" rtl="0"/>
            <a:fld id="{8E9A482E-2A80-4894-A669-9D4E7D7F4257}" type="slidenum">
              <a:rPr lang="en-US" sz="1300" kern="1200" smtClean="0">
                <a:solidFill>
                  <a:schemeClr val="tx1">
                    <a:lumMod val="50000"/>
                    <a:lumOff val="50000"/>
                  </a:schemeClr>
                </a:solidFill>
                <a:latin typeface="+mn-lt"/>
                <a:ea typeface="+mn-ea"/>
                <a:cs typeface="+mn-cs"/>
              </a:rPr>
              <a:pPr algn="ctr" rtl="0"/>
              <a:t>‹#›</a:t>
            </a:fld>
            <a:endParaRPr lang="en-US" sz="1300" kern="1200" dirty="0">
              <a:solidFill>
                <a:schemeClr val="tx1">
                  <a:lumMod val="50000"/>
                  <a:lumOff val="50000"/>
                </a:schemeClr>
              </a:solidFill>
              <a:latin typeface="+mn-lt"/>
              <a:ea typeface="+mn-ea"/>
              <a:cs typeface="+mn-cs"/>
            </a:endParaRPr>
          </a:p>
        </p:txBody>
      </p:sp>
      <p:pic>
        <p:nvPicPr>
          <p:cNvPr id="16" name="תמונה 11"/>
          <p:cNvPicPr>
            <a:picLocks noChangeAspect="1"/>
          </p:cNvPicPr>
          <p:nvPr/>
        </p:nvPicPr>
        <p:blipFill>
          <a:blip r:embed="rId2"/>
          <a:stretch>
            <a:fillRect/>
          </a:stretch>
        </p:blipFill>
        <p:spPr>
          <a:xfrm>
            <a:off x="435167" y="6385479"/>
            <a:ext cx="284900" cy="25920"/>
          </a:xfrm>
          <a:prstGeom prst="rect">
            <a:avLst/>
          </a:prstGeom>
        </p:spPr>
      </p:pic>
      <p:sp>
        <p:nvSpPr>
          <p:cNvPr id="18" name="Rectangle 17"/>
          <p:cNvSpPr/>
          <p:nvPr/>
        </p:nvSpPr>
        <p:spPr>
          <a:xfrm>
            <a:off x="347705" y="6389605"/>
            <a:ext cx="447132" cy="328295"/>
          </a:xfrm>
          <a:prstGeom prst="rect">
            <a:avLst/>
          </a:prstGeom>
        </p:spPr>
        <p:txBody>
          <a:bodyPr wrap="none" lIns="121917" tIns="60958" rIns="121917" bIns="60958">
            <a:spAutoFit/>
          </a:bodyPr>
          <a:lstStyle/>
          <a:p>
            <a:pPr algn="ctr" rtl="0"/>
            <a:fld id="{8E9A482E-2A80-4894-A669-9D4E7D7F4257}" type="slidenum">
              <a:rPr lang="en-US" sz="1300" kern="1200" smtClean="0">
                <a:solidFill>
                  <a:schemeClr val="tx1">
                    <a:lumMod val="50000"/>
                    <a:lumOff val="50000"/>
                  </a:schemeClr>
                </a:solidFill>
                <a:latin typeface="+mn-lt"/>
                <a:ea typeface="+mn-ea"/>
                <a:cs typeface="+mn-cs"/>
              </a:rPr>
              <a:pPr algn="ctr" rtl="0"/>
              <a:t>‹#›</a:t>
            </a:fld>
            <a:endParaRPr lang="en-US" sz="1300" kern="1200" dirty="0">
              <a:solidFill>
                <a:schemeClr val="tx1">
                  <a:lumMod val="50000"/>
                  <a:lumOff val="50000"/>
                </a:schemeClr>
              </a:solidFill>
              <a:latin typeface="+mn-lt"/>
              <a:ea typeface="+mn-ea"/>
              <a:cs typeface="+mn-cs"/>
            </a:endParaRPr>
          </a:p>
        </p:txBody>
      </p:sp>
      <p:sp>
        <p:nvSpPr>
          <p:cNvPr id="17" name="Text Placeholder 3"/>
          <p:cNvSpPr>
            <a:spLocks noGrp="1"/>
          </p:cNvSpPr>
          <p:nvPr>
            <p:ph type="body" sz="quarter" idx="16" hasCustomPrompt="1"/>
          </p:nvPr>
        </p:nvSpPr>
        <p:spPr>
          <a:xfrm>
            <a:off x="366185" y="1227669"/>
            <a:ext cx="5652849" cy="4694767"/>
          </a:xfrm>
          <a:prstGeom prst="rect">
            <a:avLst/>
          </a:prstGeom>
          <a:noFill/>
        </p:spPr>
        <p:txBody>
          <a:bodyPr/>
          <a:lstStyle>
            <a:lvl1pPr marL="306910" indent="-306910" algn="l" rtl="0">
              <a:buSzPct val="80000"/>
              <a:buFontTx/>
              <a:buBlip>
                <a:blip r:embed="rId3"/>
              </a:buBlip>
              <a:defRPr lang="en-US" sz="2400" b="0" kern="1200" spc="0" baseline="0" dirty="0" smtClean="0">
                <a:solidFill>
                  <a:srgbClr val="404040"/>
                </a:solidFill>
                <a:latin typeface="Calibri Light"/>
                <a:ea typeface="+mn-ea"/>
                <a:cs typeface="Calibri Light"/>
              </a:defRPr>
            </a:lvl1pPr>
            <a:lvl2pPr marL="613818" indent="-306910" algn="l" rtl="0">
              <a:buSzPct val="65000"/>
              <a:buFontTx/>
              <a:buBlip>
                <a:blip r:embed="rId3"/>
              </a:buBlip>
              <a:defRPr lang="en-US" sz="2100" b="0" kern="1200" spc="0" baseline="0" dirty="0" smtClean="0">
                <a:solidFill>
                  <a:srgbClr val="404040"/>
                </a:solidFill>
                <a:latin typeface="Calibri Light"/>
                <a:ea typeface="+mn-ea"/>
                <a:cs typeface="Calibri Light"/>
              </a:defRPr>
            </a:lvl2pPr>
            <a:lvl3pPr marL="1219170" indent="-304792" algn="l" rtl="0">
              <a:buSzPct val="70000"/>
              <a:buFontTx/>
              <a:buBlip>
                <a:blip r:embed="rId4"/>
              </a:buBlip>
              <a:defRPr lang="en-US" sz="1900" b="0" kern="1200" spc="0" baseline="0" dirty="0" smtClean="0">
                <a:solidFill>
                  <a:srgbClr val="666666"/>
                </a:solidFill>
                <a:latin typeface="Calibri Light"/>
                <a:ea typeface="+mn-ea"/>
                <a:cs typeface="Calibri Light"/>
              </a:defRPr>
            </a:lvl3pPr>
            <a:lvl4pPr marL="1674242" indent="-302676" algn="l" rtl="0">
              <a:buSzPct val="70000"/>
              <a:buFontTx/>
              <a:buBlip>
                <a:blip r:embed="rId4"/>
              </a:buBlip>
              <a:defRPr lang="en-US" sz="1900" b="0" kern="1200" spc="0" baseline="0" dirty="0" smtClean="0">
                <a:solidFill>
                  <a:srgbClr val="666666"/>
                </a:solidFill>
                <a:latin typeface="Calibri Light"/>
                <a:ea typeface="+mn-ea"/>
                <a:cs typeface="Calibri Light"/>
              </a:defRPr>
            </a:lvl4pPr>
            <a:lvl5pPr marL="2135664" indent="-306910" algn="l" rtl="0">
              <a:buSzPct val="70000"/>
              <a:buFontTx/>
              <a:buBlip>
                <a:blip r:embed="rId4"/>
              </a:buBlip>
              <a:defRPr lang="en-US" sz="1900" b="0" kern="1200" spc="0" baseline="0" dirty="0">
                <a:solidFill>
                  <a:srgbClr val="666666"/>
                </a:solidFill>
                <a:latin typeface="Calibri Light"/>
                <a:ea typeface="+mn-ea"/>
                <a:cs typeface="Calibri Light"/>
              </a:defRPr>
            </a:lvl5pPr>
            <a:lvl6pPr marL="2590735" indent="-304792" algn="l" rtl="0">
              <a:buSzPct val="70000"/>
              <a:buFontTx/>
              <a:buBlip>
                <a:blip r:embed="rId4"/>
              </a:buBlip>
              <a:defRPr lang="en-US" sz="1900" b="0" kern="1200" spc="0" baseline="0" dirty="0" smtClean="0">
                <a:solidFill>
                  <a:srgbClr val="666666"/>
                </a:solidFill>
                <a:latin typeface="Calibri Light"/>
                <a:ea typeface="+mn-ea"/>
                <a:cs typeface="Calibri Light"/>
              </a:defRPr>
            </a:lvl6pPr>
            <a:lvl7pPr marL="3052157" indent="-309026" algn="l" rtl="0">
              <a:buSzPct val="70000"/>
              <a:buFontTx/>
              <a:buBlip>
                <a:blip r:embed="rId4"/>
              </a:buBlip>
              <a:defRPr lang="en-US" sz="1900" b="0" kern="1200" spc="0" baseline="0" dirty="0" smtClean="0">
                <a:solidFill>
                  <a:srgbClr val="666666"/>
                </a:solidFill>
                <a:latin typeface="Calibri Light"/>
                <a:ea typeface="+mn-ea"/>
                <a:cs typeface="Calibri Light"/>
              </a:defRPr>
            </a:lvl7pPr>
            <a:lvl8pPr marL="3505112" indent="-304792" algn="l" rtl="0">
              <a:buSzPct val="70000"/>
              <a:buFontTx/>
              <a:buBlip>
                <a:blip r:embed="rId4"/>
              </a:buBlip>
              <a:defRPr lang="en-US" sz="1900" b="0" kern="1200" spc="0" baseline="0" dirty="0" smtClean="0">
                <a:solidFill>
                  <a:srgbClr val="666666"/>
                </a:solidFill>
                <a:latin typeface="Calibri Light"/>
                <a:ea typeface="+mn-ea"/>
                <a:cs typeface="Calibri Light"/>
              </a:defRPr>
            </a:lvl8pPr>
            <a:lvl9pPr marL="3960185" indent="-302676" algn="l" rtl="0">
              <a:buSzPct val="70000"/>
              <a:buFontTx/>
              <a:buBlip>
                <a:blip r:embed="rId4"/>
              </a:buBlip>
              <a:defRPr lang="en-US" sz="19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Tree>
    <p:extLst>
      <p:ext uri="{BB962C8B-B14F-4D97-AF65-F5344CB8AC3E}">
        <p14:creationId xmlns:p14="http://schemas.microsoft.com/office/powerpoint/2010/main" val="142436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כותרת ותוכן">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366184" y="1227667"/>
            <a:ext cx="9514416" cy="4694767"/>
          </a:xfrm>
          <a:prstGeom prst="rect">
            <a:avLst/>
          </a:prstGeom>
        </p:spPr>
        <p:txBody>
          <a:bodyPr/>
          <a:lstStyle>
            <a:lvl1pPr marL="306910" indent="-306910" algn="l" rtl="0">
              <a:buSzPct val="64000"/>
              <a:buFontTx/>
              <a:buBlip>
                <a:blip r:embed="rId2"/>
              </a:buBlip>
              <a:defRPr lang="en-US" sz="2400" b="0" kern="1200" spc="0" baseline="0" dirty="0" smtClean="0">
                <a:solidFill>
                  <a:srgbClr val="404040"/>
                </a:solidFill>
                <a:latin typeface="Calibri Light"/>
                <a:ea typeface="+mn-ea"/>
                <a:cs typeface="Calibri Light"/>
              </a:defRPr>
            </a:lvl1pPr>
            <a:lvl2pPr marL="613818" indent="-306910" algn="l" rtl="0">
              <a:buSzPct val="65000"/>
              <a:buFontTx/>
              <a:buBlip>
                <a:blip r:embed="rId2"/>
              </a:buBlip>
              <a:defRPr lang="en-US" sz="2100" b="0" kern="1200" spc="0" baseline="0" dirty="0" smtClean="0">
                <a:solidFill>
                  <a:srgbClr val="404040"/>
                </a:solidFill>
                <a:latin typeface="Calibri Light"/>
                <a:ea typeface="+mn-ea"/>
                <a:cs typeface="Calibri Light"/>
              </a:defRPr>
            </a:lvl2pPr>
            <a:lvl3pPr marL="1142971" indent="-228594" algn="l" rtl="0">
              <a:buSzPct val="70000"/>
              <a:buFontTx/>
              <a:buBlip>
                <a:blip r:embed="rId3"/>
              </a:buBlip>
              <a:defRPr lang="en-US" sz="1900" b="0" kern="1200" spc="0" baseline="0" dirty="0" smtClean="0">
                <a:solidFill>
                  <a:srgbClr val="666666"/>
                </a:solidFill>
                <a:latin typeface="Calibri Light"/>
                <a:ea typeface="+mn-ea"/>
                <a:cs typeface="Calibri Light"/>
              </a:defRPr>
            </a:lvl3pPr>
            <a:lvl4pPr marL="1600160" indent="-228594" algn="l" rtl="0">
              <a:buSzPct val="70000"/>
              <a:buFontTx/>
              <a:buBlip>
                <a:blip r:embed="rId3"/>
              </a:buBlip>
              <a:defRPr lang="en-US" sz="1900" b="0" kern="1200" spc="0" baseline="0" dirty="0" smtClean="0">
                <a:solidFill>
                  <a:srgbClr val="666666"/>
                </a:solidFill>
                <a:latin typeface="Calibri Light"/>
                <a:ea typeface="+mn-ea"/>
                <a:cs typeface="Calibri Light"/>
              </a:defRPr>
            </a:lvl4pPr>
            <a:lvl5pPr marL="2057349" indent="-228594" algn="l" rtl="0">
              <a:buSzPct val="70000"/>
              <a:buFontTx/>
              <a:buBlip>
                <a:blip r:embed="rId3"/>
              </a:buBlip>
              <a:defRPr lang="en-US" sz="1900" b="0" kern="1200" spc="0" baseline="0" dirty="0">
                <a:solidFill>
                  <a:srgbClr val="666666"/>
                </a:solidFill>
                <a:latin typeface="Calibri Light"/>
                <a:ea typeface="+mn-ea"/>
                <a:cs typeface="Calibri Light"/>
              </a:defRPr>
            </a:lvl5pPr>
            <a:lvl6pPr marL="2514537" indent="-228594" algn="l" rtl="0">
              <a:buSzPct val="70000"/>
              <a:buFontTx/>
              <a:buBlip>
                <a:blip r:embed="rId3"/>
              </a:buBlip>
              <a:defRPr lang="en-US" sz="1900" b="0" kern="1200" spc="0" baseline="0" dirty="0" smtClean="0">
                <a:solidFill>
                  <a:srgbClr val="666666"/>
                </a:solidFill>
                <a:latin typeface="Calibri Light"/>
                <a:ea typeface="+mn-ea"/>
                <a:cs typeface="Calibri Light"/>
              </a:defRPr>
            </a:lvl6pPr>
            <a:lvl7pPr marL="2971726" indent="-228594" algn="l" rtl="0">
              <a:buSzPct val="70000"/>
              <a:buFontTx/>
              <a:buBlip>
                <a:blip r:embed="rId3"/>
              </a:buBlip>
              <a:defRPr lang="en-US" sz="1900" b="0" kern="1200" spc="0" baseline="0" dirty="0" smtClean="0">
                <a:solidFill>
                  <a:srgbClr val="666666"/>
                </a:solidFill>
                <a:latin typeface="Calibri Light"/>
                <a:ea typeface="+mn-ea"/>
                <a:cs typeface="Calibri Light"/>
              </a:defRPr>
            </a:lvl7pPr>
            <a:lvl8pPr marL="3428914" indent="-228594" algn="l" rtl="0">
              <a:buSzPct val="70000"/>
              <a:buFontTx/>
              <a:buBlip>
                <a:blip r:embed="rId3"/>
              </a:buBlip>
              <a:defRPr lang="en-US" sz="1900" b="0" kern="1200" spc="0" baseline="0" dirty="0" smtClean="0">
                <a:solidFill>
                  <a:srgbClr val="666666"/>
                </a:solidFill>
                <a:latin typeface="Calibri Light"/>
                <a:ea typeface="+mn-ea"/>
                <a:cs typeface="Calibri Light"/>
              </a:defRPr>
            </a:lvl8pPr>
            <a:lvl9pPr marL="3886103" indent="-228594" algn="l" rtl="0">
              <a:buSzPct val="70000"/>
              <a:buFontTx/>
              <a:buBlip>
                <a:blip r:embed="rId3"/>
              </a:buBlip>
              <a:defRPr lang="en-US" sz="19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
        <p:nvSpPr>
          <p:cNvPr id="8" name="כותרת 1"/>
          <p:cNvSpPr>
            <a:spLocks noGrp="1"/>
          </p:cNvSpPr>
          <p:nvPr>
            <p:ph type="title" hasCustomPrompt="1"/>
          </p:nvPr>
        </p:nvSpPr>
        <p:spPr>
          <a:xfrm>
            <a:off x="332202" y="116621"/>
            <a:ext cx="9515447" cy="855160"/>
          </a:xfrm>
          <a:prstGeom prst="rect">
            <a:avLst/>
          </a:prstGeom>
        </p:spPr>
        <p:txBody>
          <a:bodyPr anchor="ctr">
            <a:normAutofit/>
          </a:bodyPr>
          <a:lstStyle>
            <a:lvl1pPr marL="26246" algn="l" rtl="0">
              <a:lnSpc>
                <a:spcPct val="100000"/>
              </a:lnSpc>
              <a:defRPr lang="en-US" sz="3700" b="0" i="0" spc="-27" dirty="0">
                <a:solidFill>
                  <a:srgbClr val="D92228"/>
                </a:solidFill>
                <a:latin typeface="Calibri"/>
                <a:ea typeface="+mj-ea"/>
                <a:cs typeface="Calibri"/>
              </a:defRPr>
            </a:lvl1pPr>
          </a:lstStyle>
          <a:p>
            <a:r>
              <a:rPr lang="en-US" spc="-27" dirty="0"/>
              <a:t>Insert Slide Title</a:t>
            </a:r>
            <a:endParaRPr lang="en-US" dirty="0"/>
          </a:p>
        </p:txBody>
      </p:sp>
      <p:pic>
        <p:nvPicPr>
          <p:cNvPr id="9" name="תמונה 11"/>
          <p:cNvPicPr>
            <a:picLocks noChangeAspect="1"/>
          </p:cNvPicPr>
          <p:nvPr/>
        </p:nvPicPr>
        <p:blipFill>
          <a:blip r:embed="rId4"/>
          <a:stretch>
            <a:fillRect/>
          </a:stretch>
        </p:blipFill>
        <p:spPr>
          <a:xfrm>
            <a:off x="435167" y="6385479"/>
            <a:ext cx="284900" cy="25920"/>
          </a:xfrm>
          <a:prstGeom prst="rect">
            <a:avLst/>
          </a:prstGeom>
        </p:spPr>
      </p:pic>
      <p:sp>
        <p:nvSpPr>
          <p:cNvPr id="10" name="מציין מיקום של כותרת תחתונה 4"/>
          <p:cNvSpPr txBox="1">
            <a:spLocks/>
          </p:cNvSpPr>
          <p:nvPr/>
        </p:nvSpPr>
        <p:spPr>
          <a:xfrm>
            <a:off x="10137118" y="6387468"/>
            <a:ext cx="1912109" cy="365125"/>
          </a:xfrm>
          <a:prstGeom prst="rect">
            <a:avLst/>
          </a:prstGeom>
        </p:spPr>
        <p:txBody>
          <a:bodyPr vert="horz" lIns="121917" tIns="60958" rIns="121917" bIns="60958"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pc="27" dirty="0"/>
              <a:t>©</a:t>
            </a:r>
            <a:r>
              <a:rPr lang="en-US" spc="-87" dirty="0"/>
              <a:t> </a:t>
            </a:r>
            <a:r>
              <a:rPr lang="en-US" spc="7" dirty="0"/>
              <a:t>SolarEdge</a:t>
            </a:r>
          </a:p>
        </p:txBody>
      </p:sp>
      <p:sp>
        <p:nvSpPr>
          <p:cNvPr id="11" name="Rectangle 10"/>
          <p:cNvSpPr/>
          <p:nvPr/>
        </p:nvSpPr>
        <p:spPr>
          <a:xfrm>
            <a:off x="347705" y="6389605"/>
            <a:ext cx="447132" cy="328295"/>
          </a:xfrm>
          <a:prstGeom prst="rect">
            <a:avLst/>
          </a:prstGeom>
        </p:spPr>
        <p:txBody>
          <a:bodyPr wrap="none" lIns="121917" tIns="60958" rIns="121917" bIns="60958">
            <a:spAutoFit/>
          </a:bodyPr>
          <a:lstStyle/>
          <a:p>
            <a:pPr algn="ctr" rtl="0"/>
            <a:fld id="{8E9A482E-2A80-4894-A669-9D4E7D7F4257}" type="slidenum">
              <a:rPr lang="en-US" sz="1300" kern="1200" smtClean="0">
                <a:solidFill>
                  <a:schemeClr val="tx1">
                    <a:lumMod val="50000"/>
                    <a:lumOff val="50000"/>
                  </a:schemeClr>
                </a:solidFill>
                <a:latin typeface="+mn-lt"/>
                <a:ea typeface="+mn-ea"/>
                <a:cs typeface="+mn-cs"/>
              </a:rPr>
              <a:pPr algn="ctr" rtl="0"/>
              <a:t>‹#›</a:t>
            </a:fld>
            <a:endParaRPr lang="en-US" sz="1300" kern="1200" dirty="0">
              <a:solidFill>
                <a:schemeClr val="tx1">
                  <a:lumMod val="50000"/>
                  <a:lumOff val="50000"/>
                </a:schemeClr>
              </a:solidFill>
              <a:latin typeface="+mn-lt"/>
              <a:ea typeface="+mn-ea"/>
              <a:cs typeface="+mn-cs"/>
            </a:endParaRPr>
          </a:p>
        </p:txBody>
      </p:sp>
      <p:pic>
        <p:nvPicPr>
          <p:cNvPr id="12" name="תמונה 11"/>
          <p:cNvPicPr>
            <a:picLocks noChangeAspect="1"/>
          </p:cNvPicPr>
          <p:nvPr/>
        </p:nvPicPr>
        <p:blipFill>
          <a:blip r:embed="rId4"/>
          <a:stretch>
            <a:fillRect/>
          </a:stretch>
        </p:blipFill>
        <p:spPr>
          <a:xfrm>
            <a:off x="435167" y="6385479"/>
            <a:ext cx="284900" cy="25920"/>
          </a:xfrm>
          <a:prstGeom prst="rect">
            <a:avLst/>
          </a:prstGeom>
        </p:spPr>
      </p:pic>
      <p:sp>
        <p:nvSpPr>
          <p:cNvPr id="14" name="Rectangle 13"/>
          <p:cNvSpPr/>
          <p:nvPr/>
        </p:nvSpPr>
        <p:spPr>
          <a:xfrm>
            <a:off x="347705" y="6389605"/>
            <a:ext cx="447132" cy="328295"/>
          </a:xfrm>
          <a:prstGeom prst="rect">
            <a:avLst/>
          </a:prstGeom>
        </p:spPr>
        <p:txBody>
          <a:bodyPr wrap="none" lIns="121917" tIns="60958" rIns="121917" bIns="60958">
            <a:spAutoFit/>
          </a:bodyPr>
          <a:lstStyle/>
          <a:p>
            <a:pPr algn="ctr" rtl="0"/>
            <a:fld id="{8E9A482E-2A80-4894-A669-9D4E7D7F4257}" type="slidenum">
              <a:rPr lang="en-US" sz="1300" kern="1200" smtClean="0">
                <a:solidFill>
                  <a:schemeClr val="tx1">
                    <a:lumMod val="50000"/>
                    <a:lumOff val="50000"/>
                  </a:schemeClr>
                </a:solidFill>
                <a:latin typeface="+mn-lt"/>
                <a:ea typeface="+mn-ea"/>
                <a:cs typeface="+mn-cs"/>
              </a:rPr>
              <a:pPr algn="ctr" rtl="0"/>
              <a:t>‹#›</a:t>
            </a:fld>
            <a:endParaRPr lang="en-US" sz="13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197042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99_EN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5" name="Rectangle 4">
            <a:extLst>
              <a:ext uri="{FF2B5EF4-FFF2-40B4-BE49-F238E27FC236}">
                <a16:creationId xmlns:a16="http://schemas.microsoft.com/office/drawing/2014/main" id="{61DEBC84-D317-4964-88CD-3103D2ACE3B9}"/>
              </a:ext>
            </a:extLst>
          </p:cNvPr>
          <p:cNvSpPr/>
          <p:nvPr userDrawn="1"/>
        </p:nvSpPr>
        <p:spPr>
          <a:xfrm>
            <a:off x="495300" y="5842001"/>
            <a:ext cx="11217729" cy="8794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EC183778-1D16-43D4-B618-61C6A5101FC6}"/>
              </a:ext>
            </a:extLst>
          </p:cNvPr>
          <p:cNvPicPr>
            <a:picLocks noChangeAspect="1"/>
          </p:cNvPicPr>
          <p:nvPr userDrawn="1"/>
        </p:nvPicPr>
        <p:blipFill>
          <a:blip r:embed="rId2"/>
          <a:stretch>
            <a:fillRect/>
          </a:stretch>
        </p:blipFill>
        <p:spPr>
          <a:xfrm>
            <a:off x="4673600" y="2913756"/>
            <a:ext cx="2844800" cy="547887"/>
          </a:xfrm>
          <a:prstGeom prst="rect">
            <a:avLst/>
          </a:prstGeom>
        </p:spPr>
      </p:pic>
    </p:spTree>
    <p:extLst>
      <p:ext uri="{BB962C8B-B14F-4D97-AF65-F5344CB8AC3E}">
        <p14:creationId xmlns:p14="http://schemas.microsoft.com/office/powerpoint/2010/main" val="224871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23B6BC-7079-4F6F-8293-986EE1DF02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9043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close up of a sign&#10;&#10;Description generated with high confidence">
            <a:extLst>
              <a:ext uri="{FF2B5EF4-FFF2-40B4-BE49-F238E27FC236}">
                <a16:creationId xmlns:a16="http://schemas.microsoft.com/office/drawing/2014/main" id="{B170D863-1DEB-45CE-8A28-40E47FB4E9E6}"/>
              </a:ext>
            </a:extLst>
          </p:cNvPr>
          <p:cNvPicPr>
            <a:picLocks noChangeAspect="1"/>
          </p:cNvPicPr>
          <p:nvPr userDrawn="1"/>
        </p:nvPicPr>
        <p:blipFill>
          <a:blip r:embed="rId2"/>
          <a:stretch>
            <a:fillRect/>
          </a:stretch>
        </p:blipFill>
        <p:spPr>
          <a:xfrm>
            <a:off x="5114192" y="3239911"/>
            <a:ext cx="1963616" cy="378178"/>
          </a:xfrm>
          <a:prstGeom prst="rect">
            <a:avLst/>
          </a:prstGeom>
        </p:spPr>
      </p:pic>
      <p:pic>
        <p:nvPicPr>
          <p:cNvPr id="4" name="Picture 3">
            <a:extLst>
              <a:ext uri="{FF2B5EF4-FFF2-40B4-BE49-F238E27FC236}">
                <a16:creationId xmlns:a16="http://schemas.microsoft.com/office/drawing/2014/main" id="{AADB8BA0-13AB-4842-B4D3-82B47B0C03D1}"/>
              </a:ext>
            </a:extLst>
          </p:cNvPr>
          <p:cNvPicPr>
            <a:picLocks noChangeAspect="1"/>
          </p:cNvPicPr>
          <p:nvPr userDrawn="1"/>
        </p:nvPicPr>
        <p:blipFill rotWithShape="1">
          <a:blip r:embed="rId3"/>
          <a:srcRect l="-1" r="165"/>
          <a:stretch/>
        </p:blipFill>
        <p:spPr>
          <a:xfrm>
            <a:off x="0" y="4514850"/>
            <a:ext cx="12192000" cy="2343150"/>
          </a:xfrm>
          <a:prstGeom prst="rect">
            <a:avLst/>
          </a:prstGeom>
        </p:spPr>
      </p:pic>
    </p:spTree>
    <p:extLst>
      <p:ext uri="{BB962C8B-B14F-4D97-AF65-F5344CB8AC3E}">
        <p14:creationId xmlns:p14="http://schemas.microsoft.com/office/powerpoint/2010/main" val="301433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600" y="4406901"/>
            <a:ext cx="10363200" cy="1362075"/>
          </a:xfrm>
          <a:prstGeom prst="rect">
            <a:avLst/>
          </a:prstGeom>
        </p:spPr>
        <p:txBody>
          <a:bodyPr anchor="t">
            <a:normAutofit/>
          </a:bodyPr>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sv-SE" dirty="0"/>
              <a:t>Klicka här för att ändra</a:t>
            </a:r>
          </a:p>
        </p:txBody>
      </p:sp>
      <p:sp>
        <p:nvSpPr>
          <p:cNvPr id="3" name="Platshållare för text 2"/>
          <p:cNvSpPr>
            <a:spLocks noGrp="1"/>
          </p:cNvSpPr>
          <p:nvPr>
            <p:ph type="body" idx="1" hasCustomPrompt="1"/>
          </p:nvPr>
        </p:nvSpPr>
        <p:spPr>
          <a:xfrm>
            <a:off x="609600" y="2906713"/>
            <a:ext cx="10363200" cy="1500187"/>
          </a:xfrm>
          <a:prstGeom prst="rect">
            <a:avLst/>
          </a:prstGeom>
        </p:spPr>
        <p:txBody>
          <a:bodyPr anchor="b">
            <a:normAutofit/>
          </a:bodyPr>
          <a:lstStyle>
            <a:lvl1pPr marL="0" indent="0">
              <a:buNone/>
              <a:defRPr sz="1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Klicka här för att ändra</a:t>
            </a:r>
          </a:p>
        </p:txBody>
      </p:sp>
      <p:sp>
        <p:nvSpPr>
          <p:cNvPr id="4" name="Platshållare för datum 3"/>
          <p:cNvSpPr>
            <a:spLocks noGrp="1"/>
          </p:cNvSpPr>
          <p:nvPr>
            <p:ph type="dt" sz="half" idx="10"/>
          </p:nvPr>
        </p:nvSpPr>
        <p:spPr>
          <a:xfrm>
            <a:off x="609600" y="6356351"/>
            <a:ext cx="2844800"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5" name="Platshållare för sidfot 4"/>
          <p:cNvSpPr>
            <a:spLocks noGrp="1"/>
          </p:cNvSpPr>
          <p:nvPr>
            <p:ph type="ftr" sz="quarter" idx="11"/>
          </p:nvPr>
        </p:nvSpPr>
        <p:spPr>
          <a:xfrm>
            <a:off x="4165600" y="6356351"/>
            <a:ext cx="5091416"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a:p>
        </p:txBody>
      </p:sp>
      <p:sp>
        <p:nvSpPr>
          <p:cNvPr id="7" name="Rectangle 6">
            <a:extLst>
              <a:ext uri="{FF2B5EF4-FFF2-40B4-BE49-F238E27FC236}">
                <a16:creationId xmlns:a16="http://schemas.microsoft.com/office/drawing/2014/main" id="{D8911073-F3E2-4805-92B9-E2173B74F13B}"/>
              </a:ext>
            </a:extLst>
          </p:cNvPr>
          <p:cNvSpPr/>
          <p:nvPr userDrawn="1"/>
        </p:nvSpPr>
        <p:spPr>
          <a:xfrm>
            <a:off x="724464" y="543496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8" name="Picture 7" descr="A close up of a sign&#10;&#10;Description generated with high confidence">
            <a:extLst>
              <a:ext uri="{FF2B5EF4-FFF2-40B4-BE49-F238E27FC236}">
                <a16:creationId xmlns:a16="http://schemas.microsoft.com/office/drawing/2014/main" id="{312DAEC6-61C5-41DC-8CA8-CB57A54A979D}"/>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244630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0" y="1970116"/>
            <a:ext cx="10972800" cy="4156048"/>
          </a:xfrm>
          <a:prstGeom prst="rect">
            <a:avLst/>
          </a:prstGeom>
        </p:spPr>
        <p:txBody>
          <a:bodyPr>
            <a:normAutofit/>
          </a:bodyPr>
          <a:lstStyle>
            <a:lvl1pPr marL="342900" indent="-342900">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rgbClr val="9ABB59"/>
              </a:buClr>
              <a:buFont typeface="Wingdings" panose="05000000000000000000" pitchFamily="2" charset="2"/>
              <a:buChar char="§"/>
              <a:defRPr sz="110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endParaRPr lang="sv-SE"/>
          </a:p>
        </p:txBody>
      </p:sp>
      <p:sp>
        <p:nvSpPr>
          <p:cNvPr id="5" name="Platshållare för sidfot 4"/>
          <p:cNvSpPr>
            <a:spLocks noGrp="1"/>
          </p:cNvSpPr>
          <p:nvPr>
            <p:ph type="ftr" sz="quarter" idx="11"/>
          </p:nvPr>
        </p:nvSpPr>
        <p:spPr>
          <a:xfrm>
            <a:off x="4165600" y="6356351"/>
            <a:ext cx="5091416"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C61B549C-664B-2249-A330-D957F4EF5258}" type="slidenum">
              <a:rPr lang="sv-SE" smtClean="0"/>
              <a:t>‹#›</a:t>
            </a:fld>
            <a:endParaRPr lang="sv-SE"/>
          </a:p>
        </p:txBody>
      </p:sp>
      <p:sp>
        <p:nvSpPr>
          <p:cNvPr id="8" name="Title 10">
            <a:extLst>
              <a:ext uri="{FF2B5EF4-FFF2-40B4-BE49-F238E27FC236}">
                <a16:creationId xmlns:a16="http://schemas.microsoft.com/office/drawing/2014/main" id="{1200B8D4-8CD2-47FB-B214-AF5759D66521}"/>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sp>
        <p:nvSpPr>
          <p:cNvPr id="9" name="Rectangle 8">
            <a:extLst>
              <a:ext uri="{FF2B5EF4-FFF2-40B4-BE49-F238E27FC236}">
                <a16:creationId xmlns:a16="http://schemas.microsoft.com/office/drawing/2014/main" id="{408D8A7A-919B-4812-A227-C0A3D1138857}"/>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11" name="Picture 10" descr="A close up of a sign&#10;&#10;Description generated with high confidence">
            <a:extLst>
              <a:ext uri="{FF2B5EF4-FFF2-40B4-BE49-F238E27FC236}">
                <a16:creationId xmlns:a16="http://schemas.microsoft.com/office/drawing/2014/main" id="{32160CFF-AEFC-46F0-AD8C-BB1C3DDD890C}"/>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426608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a:xfrm>
            <a:off x="609600" y="6356351"/>
            <a:ext cx="2844800" cy="365125"/>
          </a:xfrm>
          <a:prstGeom prst="rect">
            <a:avLst/>
          </a:prstGeom>
        </p:spPr>
        <p:txBody>
          <a:bodyPr/>
          <a:lstStyle/>
          <a:p>
            <a:endParaRPr lang="sv-SE"/>
          </a:p>
        </p:txBody>
      </p:sp>
      <p:sp>
        <p:nvSpPr>
          <p:cNvPr id="6" name="Platshållare för sidfot 5"/>
          <p:cNvSpPr>
            <a:spLocks noGrp="1"/>
          </p:cNvSpPr>
          <p:nvPr>
            <p:ph type="ftr" sz="quarter" idx="11"/>
          </p:nvPr>
        </p:nvSpPr>
        <p:spPr>
          <a:xfrm>
            <a:off x="4165600" y="6356351"/>
            <a:ext cx="5091416"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737600" y="6356351"/>
            <a:ext cx="2844800" cy="365125"/>
          </a:xfrm>
          <a:prstGeom prst="rect">
            <a:avLst/>
          </a:prstGeom>
        </p:spPr>
        <p:txBody>
          <a:bodyPr/>
          <a:lstStyle/>
          <a:p>
            <a:fld id="{C61B549C-664B-2249-A330-D957F4EF5258}" type="slidenum">
              <a:rPr lang="sv-SE" smtClean="0"/>
              <a:t>‹#›</a:t>
            </a:fld>
            <a:endParaRPr lang="sv-SE"/>
          </a:p>
        </p:txBody>
      </p:sp>
      <p:sp>
        <p:nvSpPr>
          <p:cNvPr id="11" name="Platshållare för innehåll 3">
            <a:extLst>
              <a:ext uri="{FF2B5EF4-FFF2-40B4-BE49-F238E27FC236}">
                <a16:creationId xmlns:a16="http://schemas.microsoft.com/office/drawing/2014/main" id="{619078C3-685B-4E4A-AEA1-7741B0BF1C99}"/>
              </a:ext>
            </a:extLst>
          </p:cNvPr>
          <p:cNvSpPr>
            <a:spLocks noGrp="1"/>
          </p:cNvSpPr>
          <p:nvPr>
            <p:ph sz="half" idx="2"/>
          </p:nvPr>
        </p:nvSpPr>
        <p:spPr>
          <a:xfrm>
            <a:off x="609600" y="1970117"/>
            <a:ext cx="5386917" cy="4156046"/>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
        <p:nvSpPr>
          <p:cNvPr id="13" name="Platshållare för innehåll 5">
            <a:extLst>
              <a:ext uri="{FF2B5EF4-FFF2-40B4-BE49-F238E27FC236}">
                <a16:creationId xmlns:a16="http://schemas.microsoft.com/office/drawing/2014/main" id="{143A7524-E13A-4081-88E6-9A19C9A16666}"/>
              </a:ext>
            </a:extLst>
          </p:cNvPr>
          <p:cNvSpPr>
            <a:spLocks noGrp="1"/>
          </p:cNvSpPr>
          <p:nvPr>
            <p:ph sz="quarter" idx="4"/>
          </p:nvPr>
        </p:nvSpPr>
        <p:spPr>
          <a:xfrm>
            <a:off x="6193368" y="1970117"/>
            <a:ext cx="5389033" cy="4156046"/>
          </a:xfrm>
          <a:prstGeom prst="rect">
            <a:avLst/>
          </a:prstGeom>
        </p:spPr>
        <p:txBody>
          <a:bodyPr vert="horz" lIns="91440" tIns="45720" rIns="91440" bIns="45720" rtlCol="0">
            <a:normAutofit/>
          </a:bodyPr>
          <a:lstStyle>
            <a:lvl1pPr>
              <a:defRPr lang="en-US" sz="1200">
                <a:latin typeface="Open Sans" panose="020B0606030504020204" pitchFamily="34" charset="0"/>
                <a:ea typeface="Open Sans" panose="020B0606030504020204" pitchFamily="34" charset="0"/>
                <a:cs typeface="Open Sans" panose="020B0606030504020204" pitchFamily="34" charset="0"/>
              </a:defRPr>
            </a:lvl1pPr>
            <a:lvl2pPr>
              <a:defRPr lang="en-US" sz="1100">
                <a:latin typeface="Open Sans" panose="020B0606030504020204" pitchFamily="34" charset="0"/>
                <a:ea typeface="Open Sans" panose="020B0606030504020204" pitchFamily="34" charset="0"/>
                <a:cs typeface="Open Sans" panose="020B0606030504020204" pitchFamily="34" charset="0"/>
              </a:defRPr>
            </a:lvl2pPr>
            <a:lvl3pPr>
              <a:defRPr lang="en-US" sz="1050">
                <a:latin typeface="Open Sans" panose="020B0606030504020204" pitchFamily="34" charset="0"/>
                <a:ea typeface="Open Sans" panose="020B0606030504020204" pitchFamily="34" charset="0"/>
                <a:cs typeface="Open Sans" panose="020B0606030504020204" pitchFamily="34" charset="0"/>
              </a:defRPr>
            </a:lvl3pPr>
            <a:lvl4pPr>
              <a:defRPr lang="en-US" sz="1000">
                <a:latin typeface="Open Sans" panose="020B0606030504020204" pitchFamily="34" charset="0"/>
                <a:ea typeface="Open Sans" panose="020B0606030504020204" pitchFamily="34" charset="0"/>
                <a:cs typeface="Open Sans" panose="020B0606030504020204" pitchFamily="34" charset="0"/>
              </a:defRPr>
            </a:lvl4pPr>
            <a:lvl5pPr>
              <a:defRPr lang="sv-SE" sz="100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a:p>
        </p:txBody>
      </p:sp>
      <p:sp>
        <p:nvSpPr>
          <p:cNvPr id="17" name="Rectangle 16">
            <a:extLst>
              <a:ext uri="{FF2B5EF4-FFF2-40B4-BE49-F238E27FC236}">
                <a16:creationId xmlns:a16="http://schemas.microsoft.com/office/drawing/2014/main" id="{8C1B1D88-03BD-472E-B487-7AF070083FA5}"/>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8" name="Title 10">
            <a:extLst>
              <a:ext uri="{FF2B5EF4-FFF2-40B4-BE49-F238E27FC236}">
                <a16:creationId xmlns:a16="http://schemas.microsoft.com/office/drawing/2014/main" id="{239EE06D-1A71-47F3-934C-561998F3030D}"/>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pic>
        <p:nvPicPr>
          <p:cNvPr id="20" name="Picture 19" descr="A close up of a sign&#10;&#10;Description generated with high confidence">
            <a:extLst>
              <a:ext uri="{FF2B5EF4-FFF2-40B4-BE49-F238E27FC236}">
                <a16:creationId xmlns:a16="http://schemas.microsoft.com/office/drawing/2014/main" id="{94F763DE-3168-483A-B023-908626DF8880}"/>
              </a:ext>
            </a:extLst>
          </p:cNvPr>
          <p:cNvPicPr>
            <a:picLocks noChangeAspect="1"/>
          </p:cNvPicPr>
          <p:nvPr userDrawn="1"/>
        </p:nvPicPr>
        <p:blipFill>
          <a:blip r:embed="rId2"/>
          <a:stretch>
            <a:fillRect/>
          </a:stretch>
        </p:blipFill>
        <p:spPr>
          <a:xfrm>
            <a:off x="10541000" y="6411348"/>
            <a:ext cx="1324708" cy="255129"/>
          </a:xfrm>
          <a:prstGeom prst="rect">
            <a:avLst/>
          </a:prstGeom>
        </p:spPr>
      </p:pic>
    </p:spTree>
    <p:extLst>
      <p:ext uri="{BB962C8B-B14F-4D97-AF65-F5344CB8AC3E}">
        <p14:creationId xmlns:p14="http://schemas.microsoft.com/office/powerpoint/2010/main" val="14505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innehålls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600" y="1970116"/>
            <a:ext cx="3422073" cy="4156046"/>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
        <p:nvSpPr>
          <p:cNvPr id="7" name="Platshållare för datum 6"/>
          <p:cNvSpPr>
            <a:spLocks noGrp="1"/>
          </p:cNvSpPr>
          <p:nvPr>
            <p:ph type="dt" sz="half" idx="10"/>
          </p:nvPr>
        </p:nvSpPr>
        <p:spPr>
          <a:xfrm>
            <a:off x="609600" y="6356351"/>
            <a:ext cx="2844800"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8" name="Platshållare för sidfot 7"/>
          <p:cNvSpPr>
            <a:spLocks noGrp="1"/>
          </p:cNvSpPr>
          <p:nvPr>
            <p:ph type="ftr" sz="quarter" idx="11"/>
          </p:nvPr>
        </p:nvSpPr>
        <p:spPr>
          <a:xfrm>
            <a:off x="4165600" y="6356351"/>
            <a:ext cx="5091416" cy="365125"/>
          </a:xfrm>
          <a:prstGeom prst="rect">
            <a:avLst/>
          </a:prstGeom>
        </p:spPr>
        <p:txBody>
          <a:bodyPr/>
          <a:lstStyle>
            <a:lvl1pPr>
              <a:defRPr sz="900">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9" name="Platshållare för bildnummer 8"/>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defRPr lang="sv-SE" sz="9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dirty="0"/>
          </a:p>
        </p:txBody>
      </p:sp>
      <p:sp>
        <p:nvSpPr>
          <p:cNvPr id="15" name="Rectangle 14">
            <a:extLst>
              <a:ext uri="{FF2B5EF4-FFF2-40B4-BE49-F238E27FC236}">
                <a16:creationId xmlns:a16="http://schemas.microsoft.com/office/drawing/2014/main" id="{5725D2C1-B940-418D-8B99-8041418145DF}"/>
              </a:ext>
            </a:extLst>
          </p:cNvPr>
          <p:cNvSpPr/>
          <p:nvPr userDrawn="1"/>
        </p:nvSpPr>
        <p:spPr>
          <a:xfrm>
            <a:off x="705414" y="615313"/>
            <a:ext cx="416631"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Title 10">
            <a:extLst>
              <a:ext uri="{FF2B5EF4-FFF2-40B4-BE49-F238E27FC236}">
                <a16:creationId xmlns:a16="http://schemas.microsoft.com/office/drawing/2014/main" id="{52FDC38F-ECE7-4742-92CF-E25E942A600F}"/>
              </a:ext>
            </a:extLst>
          </p:cNvPr>
          <p:cNvSpPr>
            <a:spLocks noGrp="1"/>
          </p:cNvSpPr>
          <p:nvPr>
            <p:ph type="title" hasCustomPrompt="1"/>
          </p:nvPr>
        </p:nvSpPr>
        <p:spPr>
          <a:xfrm>
            <a:off x="593019" y="818855"/>
            <a:ext cx="6741231" cy="400110"/>
          </a:xfrm>
          <a:prstGeom prst="rect">
            <a:avLst/>
          </a:prstGeom>
          <a:noFill/>
        </p:spPr>
        <p:txBody>
          <a:bodyPr wrap="square" rtlCol="0">
            <a:spAutoFit/>
          </a:bodyPr>
          <a:lstStyle>
            <a:lvl1pPr>
              <a:defRPr lang="sv-SE" sz="2000" b="1">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RUBRIK</a:t>
            </a:r>
            <a:endParaRPr lang="sv-SE" dirty="0"/>
          </a:p>
        </p:txBody>
      </p:sp>
      <p:pic>
        <p:nvPicPr>
          <p:cNvPr id="18" name="Picture 17" descr="A close up of a sign&#10;&#10;Description generated with high confidence">
            <a:extLst>
              <a:ext uri="{FF2B5EF4-FFF2-40B4-BE49-F238E27FC236}">
                <a16:creationId xmlns:a16="http://schemas.microsoft.com/office/drawing/2014/main" id="{0E3D9DFE-A8F2-4EE5-ACAD-5B2CEE9853FE}"/>
              </a:ext>
            </a:extLst>
          </p:cNvPr>
          <p:cNvPicPr>
            <a:picLocks noChangeAspect="1"/>
          </p:cNvPicPr>
          <p:nvPr userDrawn="1"/>
        </p:nvPicPr>
        <p:blipFill>
          <a:blip r:embed="rId2"/>
          <a:stretch>
            <a:fillRect/>
          </a:stretch>
        </p:blipFill>
        <p:spPr>
          <a:xfrm>
            <a:off x="10541000" y="6411348"/>
            <a:ext cx="1324708" cy="255129"/>
          </a:xfrm>
          <a:prstGeom prst="rect">
            <a:avLst/>
          </a:prstGeom>
        </p:spPr>
      </p:pic>
      <p:sp>
        <p:nvSpPr>
          <p:cNvPr id="22" name="Platshållare för innehåll 3">
            <a:extLst>
              <a:ext uri="{FF2B5EF4-FFF2-40B4-BE49-F238E27FC236}">
                <a16:creationId xmlns:a16="http://schemas.microsoft.com/office/drawing/2014/main" id="{2491BE28-E41C-4877-BC61-905685D79F6C}"/>
              </a:ext>
            </a:extLst>
          </p:cNvPr>
          <p:cNvSpPr>
            <a:spLocks noGrp="1"/>
          </p:cNvSpPr>
          <p:nvPr>
            <p:ph sz="half" idx="14"/>
          </p:nvPr>
        </p:nvSpPr>
        <p:spPr>
          <a:xfrm>
            <a:off x="4384963" y="1970116"/>
            <a:ext cx="3422073" cy="4156046"/>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
        <p:nvSpPr>
          <p:cNvPr id="25" name="Platshållare för innehåll 3">
            <a:extLst>
              <a:ext uri="{FF2B5EF4-FFF2-40B4-BE49-F238E27FC236}">
                <a16:creationId xmlns:a16="http://schemas.microsoft.com/office/drawing/2014/main" id="{B1DF8B1C-5484-4AE0-831E-3685CAD8AA50}"/>
              </a:ext>
            </a:extLst>
          </p:cNvPr>
          <p:cNvSpPr>
            <a:spLocks noGrp="1"/>
          </p:cNvSpPr>
          <p:nvPr>
            <p:ph sz="half" idx="16"/>
          </p:nvPr>
        </p:nvSpPr>
        <p:spPr>
          <a:xfrm>
            <a:off x="8160326" y="1970116"/>
            <a:ext cx="3422073" cy="4156046"/>
          </a:xfrm>
          <a:prstGeom prst="rect">
            <a:avLst/>
          </a:prstGeom>
        </p:spPr>
        <p:txBody>
          <a:bodyPr vert="horz" lIns="91440" tIns="45720" rIns="91440" bIns="45720" rtlCol="0">
            <a:normAutofit/>
          </a:bodyPr>
          <a:lstStyle>
            <a:lvl1pPr>
              <a:defRPr lang="en-US" sz="1200" dirty="0">
                <a:latin typeface="Open Sans" panose="020B0606030504020204" pitchFamily="34" charset="0"/>
                <a:ea typeface="Open Sans" panose="020B0606030504020204" pitchFamily="34" charset="0"/>
                <a:cs typeface="Open Sans" panose="020B0606030504020204" pitchFamily="34" charset="0"/>
              </a:defRPr>
            </a:lvl1pPr>
            <a:lvl2pPr>
              <a:defRPr lang="en-US" sz="1100" dirty="0">
                <a:latin typeface="Open Sans" panose="020B0606030504020204" pitchFamily="34" charset="0"/>
                <a:ea typeface="Open Sans" panose="020B0606030504020204" pitchFamily="34" charset="0"/>
                <a:cs typeface="Open Sans" panose="020B0606030504020204" pitchFamily="34" charset="0"/>
              </a:defRPr>
            </a:lvl2pPr>
            <a:lvl3pPr>
              <a:defRPr lang="en-US" sz="1050" dirty="0">
                <a:latin typeface="Open Sans" panose="020B0606030504020204" pitchFamily="34" charset="0"/>
                <a:ea typeface="Open Sans" panose="020B0606030504020204" pitchFamily="34" charset="0"/>
                <a:cs typeface="Open Sans" panose="020B0606030504020204" pitchFamily="34" charset="0"/>
              </a:defRPr>
            </a:lvl3pPr>
            <a:lvl4pPr>
              <a:defRPr lang="en-US" sz="1000" dirty="0">
                <a:latin typeface="Open Sans" panose="020B0606030504020204" pitchFamily="34" charset="0"/>
                <a:ea typeface="Open Sans" panose="020B0606030504020204" pitchFamily="34" charset="0"/>
                <a:cs typeface="Open Sans" panose="020B0606030504020204" pitchFamily="34" charset="0"/>
              </a:defRPr>
            </a:lvl4pPr>
            <a:lvl5pPr>
              <a:defRPr lang="sv-SE" sz="1000" dirty="0">
                <a:latin typeface="Open Sans" panose="020B0606030504020204" pitchFamily="34" charset="0"/>
                <a:ea typeface="Open Sans" panose="020B0606030504020204" pitchFamily="34" charset="0"/>
                <a:cs typeface="Open Sans" panose="020B0606030504020204" pitchFamily="34" charset="0"/>
              </a:defRPr>
            </a:lvl5pPr>
          </a:lstStyle>
          <a:p>
            <a:pPr lvl="0">
              <a:buClr>
                <a:srgbClr val="9ABB59"/>
              </a:buClr>
              <a:buFont typeface="Wingdings" panose="05000000000000000000" pitchFamily="2" charset="2"/>
              <a:buChar char="§"/>
            </a:pPr>
            <a:r>
              <a:rPr lang="en-US"/>
              <a:t>Edit Master text styles</a:t>
            </a:r>
          </a:p>
          <a:p>
            <a:pPr lvl="1">
              <a:buClr>
                <a:srgbClr val="9ABB59"/>
              </a:buClr>
              <a:buFont typeface="Wingdings" panose="05000000000000000000" pitchFamily="2" charset="2"/>
              <a:buChar char="§"/>
            </a:pPr>
            <a:r>
              <a:rPr lang="en-US"/>
              <a:t>Second level</a:t>
            </a:r>
          </a:p>
          <a:p>
            <a:pPr lvl="2">
              <a:buClr>
                <a:srgbClr val="9ABB59"/>
              </a:buClr>
              <a:buFont typeface="Wingdings" panose="05000000000000000000" pitchFamily="2" charset="2"/>
              <a:buChar char="§"/>
            </a:pPr>
            <a:r>
              <a:rPr lang="en-US"/>
              <a:t>Third level</a:t>
            </a:r>
          </a:p>
          <a:p>
            <a:pPr lvl="3">
              <a:buClr>
                <a:srgbClr val="9ABB59"/>
              </a:buClr>
              <a:buFont typeface="Wingdings" panose="05000000000000000000" pitchFamily="2" charset="2"/>
              <a:buChar char="§"/>
            </a:pPr>
            <a:r>
              <a:rPr lang="en-US"/>
              <a:t>Fourth level</a:t>
            </a:r>
          </a:p>
          <a:p>
            <a:pPr lvl="4">
              <a:buClr>
                <a:srgbClr val="9ABB59"/>
              </a:buClr>
              <a:buFont typeface="Wingdings" panose="05000000000000000000" pitchFamily="2" charset="2"/>
              <a:buChar char="§"/>
            </a:pPr>
            <a:r>
              <a:rPr lang="en-US"/>
              <a:t>Fifth level</a:t>
            </a:r>
            <a:endParaRPr lang="sv-SE" dirty="0"/>
          </a:p>
        </p:txBody>
      </p:sp>
    </p:spTree>
    <p:extLst>
      <p:ext uri="{BB962C8B-B14F-4D97-AF65-F5344CB8AC3E}">
        <p14:creationId xmlns:p14="http://schemas.microsoft.com/office/powerpoint/2010/main" val="1889236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6.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9"/>
            <a:ext cx="10972800" cy="697951"/>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509141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82225" y="6345557"/>
            <a:ext cx="1400175" cy="294037"/>
          </a:xfrm>
          <a:prstGeom prst="rect">
            <a:avLst/>
          </a:prstGeom>
        </p:spPr>
      </p:pic>
      <p:cxnSp>
        <p:nvCxnSpPr>
          <p:cNvPr id="7" name="Straight Connector 6"/>
          <p:cNvCxnSpPr>
            <a:cxnSpLocks/>
          </p:cNvCxnSpPr>
          <p:nvPr userDrawn="1"/>
        </p:nvCxnSpPr>
        <p:spPr>
          <a:xfrm>
            <a:off x="609600" y="6190343"/>
            <a:ext cx="10972800" cy="0"/>
          </a:xfrm>
          <a:prstGeom prst="line">
            <a:avLst/>
          </a:prstGeom>
          <a:ln w="127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550546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71" r:id="rId3"/>
    <p:sldLayoutId id="2147483676" r:id="rId4"/>
  </p:sldLayoutIdLst>
  <p:hf sldNum="0" hdr="0" ftr="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F0930958-8076-4320-9F63-C0CCB1E6B13B}"/>
              </a:ext>
            </a:extLst>
          </p:cNvPr>
          <p:cNvSpPr>
            <a:spLocks noGrp="1"/>
          </p:cNvSpPr>
          <p:nvPr>
            <p:ph type="dt" sz="half" idx="2"/>
          </p:nvPr>
        </p:nvSpPr>
        <p:spPr>
          <a:xfrm>
            <a:off x="609600" y="6356351"/>
            <a:ext cx="2844800"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
        <p:nvSpPr>
          <p:cNvPr id="3" name="Platshållare för sidfot 4">
            <a:extLst>
              <a:ext uri="{FF2B5EF4-FFF2-40B4-BE49-F238E27FC236}">
                <a16:creationId xmlns:a16="http://schemas.microsoft.com/office/drawing/2014/main" id="{2CCA8EAE-9337-477A-BC0D-A71ECC5FA52F}"/>
              </a:ext>
            </a:extLst>
          </p:cNvPr>
          <p:cNvSpPr>
            <a:spLocks noGrp="1"/>
          </p:cNvSpPr>
          <p:nvPr>
            <p:ph type="ftr" sz="quarter" idx="3"/>
          </p:nvPr>
        </p:nvSpPr>
        <p:spPr>
          <a:xfrm>
            <a:off x="4165600" y="6356351"/>
            <a:ext cx="5091416"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
        <p:nvSpPr>
          <p:cNvPr id="4" name="Platshållare för bildnummer 5">
            <a:extLst>
              <a:ext uri="{FF2B5EF4-FFF2-40B4-BE49-F238E27FC236}">
                <a16:creationId xmlns:a16="http://schemas.microsoft.com/office/drawing/2014/main" id="{AFE71EDE-6461-4F66-B454-619A3E8EAAF9}"/>
              </a:ext>
            </a:extLst>
          </p:cNvPr>
          <p:cNvSpPr>
            <a:spLocks noGrp="1"/>
          </p:cNvSpPr>
          <p:nvPr>
            <p:ph type="sldNum" sz="quarter" idx="4"/>
          </p:nvPr>
        </p:nvSpPr>
        <p:spPr>
          <a:xfrm>
            <a:off x="8737600" y="6356351"/>
            <a:ext cx="2844800" cy="365125"/>
          </a:xfrm>
          <a:prstGeom prst="rect">
            <a:avLst/>
          </a:prstGeom>
        </p:spPr>
        <p:txBody>
          <a:bodyPr anchor="b"/>
          <a:lstStyle>
            <a:lvl1pPr>
              <a:defRPr sz="8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1B549C-664B-2249-A330-D957F4EF5258}" type="slidenum">
              <a:rPr lang="sv-SE" smtClean="0"/>
              <a:pPr/>
              <a:t>‹#›</a:t>
            </a:fld>
            <a:endParaRPr lang="sv-SE"/>
          </a:p>
        </p:txBody>
      </p:sp>
    </p:spTree>
    <p:extLst>
      <p:ext uri="{BB962C8B-B14F-4D97-AF65-F5344CB8AC3E}">
        <p14:creationId xmlns:p14="http://schemas.microsoft.com/office/powerpoint/2010/main" val="34923576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755" r:id="rId12"/>
  </p:sldLayoutIdLst>
  <p:hf sldNum="0" hdr="0" ftr="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501F22C-72F3-7D45-A0EC-7CEA91BD44A3}"/>
              </a:ext>
            </a:extLst>
          </p:cNvPr>
          <p:cNvGrpSpPr/>
          <p:nvPr userDrawn="1"/>
        </p:nvGrpSpPr>
        <p:grpSpPr>
          <a:xfrm>
            <a:off x="0" y="-2848"/>
            <a:ext cx="11156760" cy="1097359"/>
            <a:chOff x="968188" y="-2848"/>
            <a:chExt cx="11156760" cy="1097359"/>
          </a:xfrm>
          <a:solidFill>
            <a:schemeClr val="accent2"/>
          </a:solidFill>
        </p:grpSpPr>
        <p:sp>
          <p:nvSpPr>
            <p:cNvPr id="10" name="Rectangle 9">
              <a:extLst>
                <a:ext uri="{FF2B5EF4-FFF2-40B4-BE49-F238E27FC236}">
                  <a16:creationId xmlns:a16="http://schemas.microsoft.com/office/drawing/2014/main" id="{A61DE0D7-7E6D-D64D-9E62-25531FA653D5}"/>
                </a:ext>
              </a:extLst>
            </p:cNvPr>
            <p:cNvSpPr/>
            <p:nvPr userDrawn="1"/>
          </p:nvSpPr>
          <p:spPr>
            <a:xfrm>
              <a:off x="968188" y="0"/>
              <a:ext cx="9785569" cy="1094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sp>
          <p:nvSpPr>
            <p:cNvPr id="13" name="Manual Input 9">
              <a:extLst>
                <a:ext uri="{FF2B5EF4-FFF2-40B4-BE49-F238E27FC236}">
                  <a16:creationId xmlns:a16="http://schemas.microsoft.com/office/drawing/2014/main" id="{6F4EDD39-D426-8941-8698-90464129BD01}"/>
                </a:ext>
              </a:extLst>
            </p:cNvPr>
            <p:cNvSpPr/>
            <p:nvPr userDrawn="1"/>
          </p:nvSpPr>
          <p:spPr>
            <a:xfrm rot="16200000" flipV="1">
              <a:off x="10890673" y="-139763"/>
              <a:ext cx="1097359" cy="13711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7002 h 10000"/>
                <a:gd name="connsiteX4" fmla="*/ 0 w 10000"/>
                <a:gd name="connsiteY4" fmla="*/ 2000 h 10000"/>
                <a:gd name="connsiteX0" fmla="*/ 0 w 10000"/>
                <a:gd name="connsiteY0" fmla="*/ 2000 h 7002"/>
                <a:gd name="connsiteX1" fmla="*/ 10000 w 10000"/>
                <a:gd name="connsiteY1" fmla="*/ 0 h 7002"/>
                <a:gd name="connsiteX2" fmla="*/ 10000 w 10000"/>
                <a:gd name="connsiteY2" fmla="*/ 6986 h 7002"/>
                <a:gd name="connsiteX3" fmla="*/ 0 w 10000"/>
                <a:gd name="connsiteY3" fmla="*/ 7002 h 7002"/>
                <a:gd name="connsiteX4" fmla="*/ 0 w 10000"/>
                <a:gd name="connsiteY4" fmla="*/ 2000 h 7002"/>
                <a:gd name="connsiteX0" fmla="*/ 0 w 10000"/>
                <a:gd name="connsiteY0" fmla="*/ 28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5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56"/>
                  </a:moveTo>
                  <a:lnTo>
                    <a:pt x="10000" y="0"/>
                  </a:lnTo>
                  <a:lnTo>
                    <a:pt x="10000" y="10000"/>
                  </a:lnTo>
                  <a:lnTo>
                    <a:pt x="0" y="10000"/>
                  </a:lnTo>
                  <a:lnTo>
                    <a:pt x="0" y="2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457200" rtl="1" eaLnBrk="1" latinLnBrk="0" hangingPunct="1"/>
              <a:r>
                <a:rPr lang="he-IL" dirty="0"/>
                <a:t> </a:t>
              </a:r>
              <a:endParaRPr lang="en-US" dirty="0"/>
            </a:p>
          </p:txBody>
        </p:sp>
      </p:grpSp>
      <p:sp>
        <p:nvSpPr>
          <p:cNvPr id="3" name="Text Placeholder 2"/>
          <p:cNvSpPr>
            <a:spLocks noGrp="1"/>
          </p:cNvSpPr>
          <p:nvPr>
            <p:ph type="body" idx="1"/>
          </p:nvPr>
        </p:nvSpPr>
        <p:spPr>
          <a:xfrm>
            <a:off x="406800" y="1288472"/>
            <a:ext cx="11412000" cy="4696275"/>
          </a:xfrm>
          <a:prstGeom prst="rect">
            <a:avLst/>
          </a:prstGeom>
        </p:spPr>
        <p:txBody>
          <a:bodyPr vert="horz" lIns="91440" tIns="45720" rIns="91440" bIns="45720" rtlCol="0" anchor="t">
            <a:noAutofit/>
          </a:bodyPr>
          <a:lstStyle/>
          <a:p>
            <a:pPr lvl="0"/>
            <a:r>
              <a:rPr lang="en-US" dirty="0" err="1"/>
              <a:t>Fhgdfgdf</a:t>
            </a:r>
            <a:endParaRPr lang="en-US" dirty="0"/>
          </a:p>
          <a:p>
            <a:pPr lvl="1"/>
            <a:r>
              <a:rPr lang="en-US" dirty="0" err="1"/>
              <a:t>Dfgdfgdf</a:t>
            </a:r>
            <a:endParaRPr lang="en-US" dirty="0"/>
          </a:p>
          <a:p>
            <a:pPr lvl="2"/>
            <a:r>
              <a:rPr lang="en-US" dirty="0" err="1"/>
              <a:t>Dfgdfgdf</a:t>
            </a:r>
            <a:endParaRPr lang="en-US" dirty="0"/>
          </a:p>
          <a:p>
            <a:pPr lvl="3"/>
            <a:r>
              <a:rPr lang="en-US" dirty="0" err="1"/>
              <a:t>dfgdfg</a:t>
            </a:r>
            <a:endParaRPr lang="en-US" dirty="0"/>
          </a:p>
        </p:txBody>
      </p:sp>
      <p:sp>
        <p:nvSpPr>
          <p:cNvPr id="12" name="Title Placeholder 11"/>
          <p:cNvSpPr>
            <a:spLocks noGrp="1"/>
          </p:cNvSpPr>
          <p:nvPr>
            <p:ph type="title"/>
          </p:nvPr>
        </p:nvSpPr>
        <p:spPr>
          <a:xfrm>
            <a:off x="406800" y="432000"/>
            <a:ext cx="9972000" cy="655200"/>
          </a:xfrm>
          <a:prstGeom prst="rect">
            <a:avLst/>
          </a:prstGeom>
        </p:spPr>
        <p:txBody>
          <a:bodyPr vert="horz" lIns="91440" tIns="45720" rIns="91440" bIns="45720" rtlCol="0" anchor="t">
            <a:noAutofit/>
          </a:bodyPr>
          <a:lstStyle/>
          <a:p>
            <a:r>
              <a:rPr lang="en-US" dirty="0"/>
              <a:t>Click to edit Master title style</a:t>
            </a:r>
          </a:p>
        </p:txBody>
      </p:sp>
      <p:pic>
        <p:nvPicPr>
          <p:cNvPr id="11" name="Picture 10">
            <a:extLst>
              <a:ext uri="{FF2B5EF4-FFF2-40B4-BE49-F238E27FC236}">
                <a16:creationId xmlns:a16="http://schemas.microsoft.com/office/drawing/2014/main" id="{129C01F7-6053-1742-86E6-B7250372CFAF}"/>
              </a:ext>
            </a:extLst>
          </p:cNvPr>
          <p:cNvPicPr>
            <a:picLocks noChangeAspect="1"/>
          </p:cNvPicPr>
          <p:nvPr userDrawn="1"/>
        </p:nvPicPr>
        <p:blipFill>
          <a:blip r:embed="rId13"/>
          <a:stretch>
            <a:fillRect/>
          </a:stretch>
        </p:blipFill>
        <p:spPr>
          <a:xfrm>
            <a:off x="10370392" y="6213472"/>
            <a:ext cx="1459479" cy="345888"/>
          </a:xfrm>
          <a:prstGeom prst="rect">
            <a:avLst/>
          </a:prstGeom>
        </p:spPr>
      </p:pic>
      <p:sp>
        <p:nvSpPr>
          <p:cNvPr id="15" name="Manual Input 9">
            <a:extLst>
              <a:ext uri="{FF2B5EF4-FFF2-40B4-BE49-F238E27FC236}">
                <a16:creationId xmlns:a16="http://schemas.microsoft.com/office/drawing/2014/main" id="{00EE02AC-8905-8F43-8849-70D05FC89FFB}"/>
              </a:ext>
            </a:extLst>
          </p:cNvPr>
          <p:cNvSpPr/>
          <p:nvPr userDrawn="1"/>
        </p:nvSpPr>
        <p:spPr>
          <a:xfrm rot="5400000" flipV="1">
            <a:off x="10977784" y="-146970"/>
            <a:ext cx="1097359" cy="13711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7002 h 10000"/>
              <a:gd name="connsiteX4" fmla="*/ 0 w 10000"/>
              <a:gd name="connsiteY4" fmla="*/ 2000 h 10000"/>
              <a:gd name="connsiteX0" fmla="*/ 0 w 10000"/>
              <a:gd name="connsiteY0" fmla="*/ 2000 h 7002"/>
              <a:gd name="connsiteX1" fmla="*/ 10000 w 10000"/>
              <a:gd name="connsiteY1" fmla="*/ 0 h 7002"/>
              <a:gd name="connsiteX2" fmla="*/ 10000 w 10000"/>
              <a:gd name="connsiteY2" fmla="*/ 6986 h 7002"/>
              <a:gd name="connsiteX3" fmla="*/ 0 w 10000"/>
              <a:gd name="connsiteY3" fmla="*/ 7002 h 7002"/>
              <a:gd name="connsiteX4" fmla="*/ 0 w 10000"/>
              <a:gd name="connsiteY4" fmla="*/ 2000 h 7002"/>
              <a:gd name="connsiteX0" fmla="*/ 0 w 10000"/>
              <a:gd name="connsiteY0" fmla="*/ 285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5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56"/>
                </a:moveTo>
                <a:lnTo>
                  <a:pt x="10000" y="0"/>
                </a:lnTo>
                <a:lnTo>
                  <a:pt x="10000" y="10000"/>
                </a:lnTo>
                <a:lnTo>
                  <a:pt x="0" y="10000"/>
                </a:lnTo>
                <a:lnTo>
                  <a:pt x="0" y="28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457200" rtl="1" eaLnBrk="1" latinLnBrk="0" hangingPunct="1"/>
            <a:r>
              <a:rPr lang="he-IL" dirty="0"/>
              <a:t> </a:t>
            </a:r>
            <a:endParaRPr lang="en-US" dirty="0"/>
          </a:p>
        </p:txBody>
      </p:sp>
    </p:spTree>
    <p:extLst>
      <p:ext uri="{BB962C8B-B14F-4D97-AF65-F5344CB8AC3E}">
        <p14:creationId xmlns:p14="http://schemas.microsoft.com/office/powerpoint/2010/main" val="25289694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3600" b="0" kern="1200" spc="-60" baseline="0">
          <a:solidFill>
            <a:schemeClr val="bg2"/>
          </a:solidFill>
          <a:latin typeface="+mn-lt"/>
          <a:ea typeface="Segoe UI Historic" panose="020B0502040204020203" pitchFamily="34" charset="0"/>
          <a:cs typeface="Segoe UI" panose="020B0502040204020203" pitchFamily="34" charset="0"/>
        </a:defRPr>
      </a:lvl1pPr>
    </p:titleStyle>
    <p:bodyStyle>
      <a:lvl1pPr marL="365125" indent="-365125" algn="l" defTabSz="914400" rtl="0" eaLnBrk="1" latinLnBrk="0" hangingPunct="1">
        <a:lnSpc>
          <a:spcPct val="90000"/>
        </a:lnSpc>
        <a:spcBef>
          <a:spcPts val="1200"/>
        </a:spcBef>
        <a:buClr>
          <a:schemeClr val="accent1"/>
        </a:buClr>
        <a:buSzPct val="100000"/>
        <a:buFontTx/>
        <a:buBlip>
          <a:blip r:embed="rId14"/>
        </a:buBlip>
        <a:tabLst/>
        <a:defRPr sz="2000" kern="120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14"/>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14"/>
        </a:buBlip>
        <a:tabLst/>
        <a:defRPr lang="en-US" sz="1600" kern="1200" dirty="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14"/>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15"/>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25">
          <p15:clr>
            <a:srgbClr val="F26B43"/>
          </p15:clr>
        </p15:guide>
        <p15:guide id="3" pos="529">
          <p15:clr>
            <a:srgbClr val="F26B43"/>
          </p15:clr>
        </p15:guide>
        <p15:guide id="4" pos="55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6.JP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image" Target="../media/image24.png"/><Relationship Id="rId15" Type="http://schemas.openxmlformats.org/officeDocument/2006/relationships/image" Target="../media/image43.JPG"/><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5.png"/><Relationship Id="rId1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microsoft.com/office/2007/relationships/hdphoto" Target="../media/hdphoto1.wdp"/><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6.png"/><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6.JP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26D132-15A5-4B83-921C-112E40B59AA7}"/>
              </a:ext>
            </a:extLst>
          </p:cNvPr>
          <p:cNvSpPr/>
          <p:nvPr/>
        </p:nvSpPr>
        <p:spPr>
          <a:xfrm>
            <a:off x="0" y="-1"/>
            <a:ext cx="12192000" cy="6204857"/>
          </a:xfrm>
          <a:prstGeom prst="rect">
            <a:avLst/>
          </a:prstGeom>
          <a:gradFill flip="none" rotWithShape="1">
            <a:gsLst>
              <a:gs pos="0">
                <a:srgbClr val="111E25"/>
              </a:gs>
              <a:gs pos="100000">
                <a:srgbClr val="3244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Date Placeholder 1">
            <a:extLst>
              <a:ext uri="{FF2B5EF4-FFF2-40B4-BE49-F238E27FC236}">
                <a16:creationId xmlns:a16="http://schemas.microsoft.com/office/drawing/2014/main" id="{AE1F5479-1225-4B81-B218-4D772BF5725F}"/>
              </a:ext>
            </a:extLst>
          </p:cNvPr>
          <p:cNvSpPr>
            <a:spLocks noGrp="1"/>
          </p:cNvSpPr>
          <p:nvPr>
            <p:ph type="dt" sz="half" idx="10"/>
          </p:nvPr>
        </p:nvSpPr>
        <p:spPr/>
        <p:txBody>
          <a:bodyPr/>
          <a:lstStyle/>
          <a:p>
            <a:endParaRPr lang="sv-SE"/>
          </a:p>
        </p:txBody>
      </p:sp>
      <p:sp>
        <p:nvSpPr>
          <p:cNvPr id="3" name="TextBox 2">
            <a:extLst>
              <a:ext uri="{FF2B5EF4-FFF2-40B4-BE49-F238E27FC236}">
                <a16:creationId xmlns:a16="http://schemas.microsoft.com/office/drawing/2014/main" id="{E8E30357-7478-4B2C-959F-61CD96206562}"/>
              </a:ext>
            </a:extLst>
          </p:cNvPr>
          <p:cNvSpPr txBox="1"/>
          <p:nvPr/>
        </p:nvSpPr>
        <p:spPr>
          <a:xfrm>
            <a:off x="5944264" y="4330443"/>
            <a:ext cx="2770630" cy="400110"/>
          </a:xfrm>
          <a:prstGeom prst="rect">
            <a:avLst/>
          </a:prstGeom>
          <a:noFill/>
        </p:spPr>
        <p:txBody>
          <a:bodyPr wrap="none" rtlCol="0">
            <a:spAutoFit/>
          </a:bodyPr>
          <a:lstStyle/>
          <a:p>
            <a:r>
              <a:rPr lang="sv-SE" sz="2000" spc="200" dirty="0">
                <a:solidFill>
                  <a:schemeClr val="bg1"/>
                </a:solidFill>
                <a:latin typeface="Lato Black" panose="020F0A02020204030203" pitchFamily="34" charset="0"/>
              </a:rPr>
              <a:t>MARTIN PERSSON</a:t>
            </a:r>
          </a:p>
        </p:txBody>
      </p:sp>
      <p:sp>
        <p:nvSpPr>
          <p:cNvPr id="5" name="TextBox 4">
            <a:extLst>
              <a:ext uri="{FF2B5EF4-FFF2-40B4-BE49-F238E27FC236}">
                <a16:creationId xmlns:a16="http://schemas.microsoft.com/office/drawing/2014/main" id="{9C09D97D-67F4-428E-9DDD-6ACCAB1E499C}"/>
              </a:ext>
            </a:extLst>
          </p:cNvPr>
          <p:cNvSpPr txBox="1"/>
          <p:nvPr/>
        </p:nvSpPr>
        <p:spPr>
          <a:xfrm>
            <a:off x="5944264" y="4730553"/>
            <a:ext cx="6247736" cy="369332"/>
          </a:xfrm>
          <a:prstGeom prst="rect">
            <a:avLst/>
          </a:prstGeom>
          <a:noFill/>
        </p:spPr>
        <p:txBody>
          <a:bodyPr wrap="none" rtlCol="0">
            <a:spAutoFit/>
          </a:bodyPr>
          <a:lstStyle/>
          <a:p>
            <a:r>
              <a:rPr lang="sv-SE" spc="200" dirty="0">
                <a:solidFill>
                  <a:schemeClr val="bg1"/>
                </a:solidFill>
                <a:latin typeface="Lato" panose="020F0502020204030203" pitchFamily="34" charset="0"/>
              </a:rPr>
              <a:t>PRODUKTCHEF SOLENERGI - KRAFTPOJKARNA</a:t>
            </a:r>
          </a:p>
        </p:txBody>
      </p:sp>
      <p:sp>
        <p:nvSpPr>
          <p:cNvPr id="7" name="Rectangle 6">
            <a:extLst>
              <a:ext uri="{FF2B5EF4-FFF2-40B4-BE49-F238E27FC236}">
                <a16:creationId xmlns:a16="http://schemas.microsoft.com/office/drawing/2014/main" id="{941F2764-6987-4677-A728-36BAD0F66800}"/>
              </a:ext>
            </a:extLst>
          </p:cNvPr>
          <p:cNvSpPr/>
          <p:nvPr/>
        </p:nvSpPr>
        <p:spPr>
          <a:xfrm>
            <a:off x="870858" y="5099885"/>
            <a:ext cx="1475216" cy="110426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E2D30382-8F72-4F3B-A10F-4C3FB0BCD8AB}"/>
              </a:ext>
            </a:extLst>
          </p:cNvPr>
          <p:cNvSpPr/>
          <p:nvPr/>
        </p:nvSpPr>
        <p:spPr>
          <a:xfrm>
            <a:off x="4223658" y="5100591"/>
            <a:ext cx="1475216" cy="1104265"/>
          </a:xfrm>
          <a:prstGeom prst="rect">
            <a:avLst/>
          </a:prstGeom>
          <a:solidFill>
            <a:srgbClr val="32444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 name="Rectangle 8">
            <a:extLst>
              <a:ext uri="{FF2B5EF4-FFF2-40B4-BE49-F238E27FC236}">
                <a16:creationId xmlns:a16="http://schemas.microsoft.com/office/drawing/2014/main" id="{D01D262C-D0DD-43EA-9B1A-A72FF1D4D324}"/>
              </a:ext>
            </a:extLst>
          </p:cNvPr>
          <p:cNvSpPr/>
          <p:nvPr/>
        </p:nvSpPr>
        <p:spPr>
          <a:xfrm>
            <a:off x="5910944" y="5100591"/>
            <a:ext cx="1475216" cy="1104265"/>
          </a:xfrm>
          <a:prstGeom prst="rect">
            <a:avLst/>
          </a:prstGeom>
          <a:solidFill>
            <a:srgbClr val="32444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0" name="Rectangle 9">
            <a:extLst>
              <a:ext uri="{FF2B5EF4-FFF2-40B4-BE49-F238E27FC236}">
                <a16:creationId xmlns:a16="http://schemas.microsoft.com/office/drawing/2014/main" id="{A84EFCFF-F6ED-4108-BDCE-18FECF555632}"/>
              </a:ext>
            </a:extLst>
          </p:cNvPr>
          <p:cNvSpPr/>
          <p:nvPr/>
        </p:nvSpPr>
        <p:spPr>
          <a:xfrm>
            <a:off x="7592384" y="5100591"/>
            <a:ext cx="1475216" cy="1104265"/>
          </a:xfrm>
          <a:prstGeom prst="rect">
            <a:avLst/>
          </a:prstGeom>
          <a:solidFill>
            <a:srgbClr val="32444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1" name="Rectangle 10">
            <a:extLst>
              <a:ext uri="{FF2B5EF4-FFF2-40B4-BE49-F238E27FC236}">
                <a16:creationId xmlns:a16="http://schemas.microsoft.com/office/drawing/2014/main" id="{F57B625A-B937-4540-9893-D42603A52126}"/>
              </a:ext>
            </a:extLst>
          </p:cNvPr>
          <p:cNvSpPr/>
          <p:nvPr/>
        </p:nvSpPr>
        <p:spPr>
          <a:xfrm>
            <a:off x="2547258" y="5099885"/>
            <a:ext cx="1475216" cy="1104265"/>
          </a:xfrm>
          <a:prstGeom prst="rect">
            <a:avLst/>
          </a:prstGeom>
          <a:solidFill>
            <a:srgbClr val="32444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3" name="Picture 12">
            <a:extLst>
              <a:ext uri="{FF2B5EF4-FFF2-40B4-BE49-F238E27FC236}">
                <a16:creationId xmlns:a16="http://schemas.microsoft.com/office/drawing/2014/main" id="{0B8F27C4-16D8-416E-912B-09340224D75C}"/>
              </a:ext>
            </a:extLst>
          </p:cNvPr>
          <p:cNvPicPr>
            <a:picLocks noChangeAspect="1"/>
          </p:cNvPicPr>
          <p:nvPr/>
        </p:nvPicPr>
        <p:blipFill>
          <a:blip r:embed="rId3"/>
          <a:stretch>
            <a:fillRect/>
          </a:stretch>
        </p:blipFill>
        <p:spPr>
          <a:xfrm>
            <a:off x="1055714" y="5546229"/>
            <a:ext cx="1098562" cy="211575"/>
          </a:xfrm>
          <a:prstGeom prst="rect">
            <a:avLst/>
          </a:prstGeom>
        </p:spPr>
      </p:pic>
      <p:sp>
        <p:nvSpPr>
          <p:cNvPr id="12" name="TextBox 2">
            <a:extLst>
              <a:ext uri="{FF2B5EF4-FFF2-40B4-BE49-F238E27FC236}">
                <a16:creationId xmlns:a16="http://schemas.microsoft.com/office/drawing/2014/main" id="{36F5B675-2234-43F3-AC94-0598F4EBB3DB}"/>
              </a:ext>
            </a:extLst>
          </p:cNvPr>
          <p:cNvSpPr txBox="1"/>
          <p:nvPr/>
        </p:nvSpPr>
        <p:spPr>
          <a:xfrm>
            <a:off x="1772156" y="2044005"/>
            <a:ext cx="8553111" cy="1384995"/>
          </a:xfrm>
          <a:prstGeom prst="rect">
            <a:avLst/>
          </a:prstGeom>
          <a:noFill/>
        </p:spPr>
        <p:txBody>
          <a:bodyPr wrap="square" rtlCol="0">
            <a:spAutoFit/>
          </a:bodyPr>
          <a:lstStyle/>
          <a:p>
            <a:r>
              <a:rPr lang="sv-SE" sz="2800" spc="200" dirty="0">
                <a:solidFill>
                  <a:schemeClr val="bg1"/>
                </a:solidFill>
                <a:latin typeface="Lato Black" panose="020F0A02020204030203" pitchFamily="34" charset="0"/>
              </a:rPr>
              <a:t>FRAMTIDENS ENERGISYTEM I FASTIGHETER</a:t>
            </a:r>
          </a:p>
          <a:p>
            <a:endParaRPr lang="sv-SE" sz="2800" spc="200" dirty="0">
              <a:solidFill>
                <a:schemeClr val="bg1"/>
              </a:solidFill>
              <a:latin typeface="Lato Black" panose="020F0A02020204030203" pitchFamily="34" charset="0"/>
            </a:endParaRPr>
          </a:p>
          <a:p>
            <a:r>
              <a:rPr lang="sv-SE" sz="2800" spc="200" dirty="0">
                <a:solidFill>
                  <a:schemeClr val="bg1"/>
                </a:solidFill>
                <a:latin typeface="Lato Black" panose="020F0A02020204030203" pitchFamily="34" charset="0"/>
              </a:rPr>
              <a:t> </a:t>
            </a:r>
          </a:p>
        </p:txBody>
      </p:sp>
      <p:sp>
        <p:nvSpPr>
          <p:cNvPr id="15" name="TextBox 4">
            <a:extLst>
              <a:ext uri="{FF2B5EF4-FFF2-40B4-BE49-F238E27FC236}">
                <a16:creationId xmlns:a16="http://schemas.microsoft.com/office/drawing/2014/main" id="{67D8440C-ECB8-4B11-B8E2-061ACC653539}"/>
              </a:ext>
            </a:extLst>
          </p:cNvPr>
          <p:cNvSpPr txBox="1"/>
          <p:nvPr/>
        </p:nvSpPr>
        <p:spPr>
          <a:xfrm>
            <a:off x="1640293" y="2679779"/>
            <a:ext cx="8911414" cy="369332"/>
          </a:xfrm>
          <a:prstGeom prst="rect">
            <a:avLst/>
          </a:prstGeom>
          <a:noFill/>
        </p:spPr>
        <p:txBody>
          <a:bodyPr wrap="none" rtlCol="0">
            <a:spAutoFit/>
          </a:bodyPr>
          <a:lstStyle/>
          <a:p>
            <a:r>
              <a:rPr lang="sv-SE" spc="200" dirty="0">
                <a:solidFill>
                  <a:schemeClr val="bg1"/>
                </a:solidFill>
                <a:latin typeface="Lato" panose="020F0502020204030203" pitchFamily="34" charset="0"/>
              </a:rPr>
              <a:t>SOLENERGI – ENERGILAGRING – E-MOBILITY - ENERGIOPTIMERING</a:t>
            </a:r>
          </a:p>
        </p:txBody>
      </p:sp>
    </p:spTree>
    <p:extLst>
      <p:ext uri="{BB962C8B-B14F-4D97-AF65-F5344CB8AC3E}">
        <p14:creationId xmlns:p14="http://schemas.microsoft.com/office/powerpoint/2010/main" val="2812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C265E1F-E5EE-4757-98E6-EB34DC471AD0}"/>
              </a:ext>
            </a:extLst>
          </p:cNvPr>
          <p:cNvSpPr>
            <a:spLocks noGrp="1"/>
          </p:cNvSpPr>
          <p:nvPr>
            <p:ph type="dt" sz="half" idx="10"/>
          </p:nvPr>
        </p:nvSpPr>
        <p:spPr/>
        <p:txBody>
          <a:bodyPr/>
          <a:lstStyle/>
          <a:p>
            <a:endParaRPr lang="sv-SE" dirty="0"/>
          </a:p>
        </p:txBody>
      </p:sp>
      <p:pic>
        <p:nvPicPr>
          <p:cNvPr id="4" name="Bildobjekt 3">
            <a:extLst>
              <a:ext uri="{FF2B5EF4-FFF2-40B4-BE49-F238E27FC236}">
                <a16:creationId xmlns:a16="http://schemas.microsoft.com/office/drawing/2014/main" id="{10343DC7-0C49-471A-9C3D-0CE46637D6C8}"/>
              </a:ext>
            </a:extLst>
          </p:cNvPr>
          <p:cNvPicPr>
            <a:picLocks noChangeAspect="1"/>
          </p:cNvPicPr>
          <p:nvPr/>
        </p:nvPicPr>
        <p:blipFill>
          <a:blip r:embed="rId2"/>
          <a:stretch>
            <a:fillRect/>
          </a:stretch>
        </p:blipFill>
        <p:spPr>
          <a:xfrm>
            <a:off x="3168650" y="1495425"/>
            <a:ext cx="5854700" cy="3867150"/>
          </a:xfrm>
          <a:prstGeom prst="rect">
            <a:avLst/>
          </a:prstGeom>
        </p:spPr>
      </p:pic>
      <p:sp>
        <p:nvSpPr>
          <p:cNvPr id="5" name="textruta 4">
            <a:extLst>
              <a:ext uri="{FF2B5EF4-FFF2-40B4-BE49-F238E27FC236}">
                <a16:creationId xmlns:a16="http://schemas.microsoft.com/office/drawing/2014/main" id="{05B07943-5FEA-45BE-B4AF-5910C6E43EB5}"/>
              </a:ext>
            </a:extLst>
          </p:cNvPr>
          <p:cNvSpPr txBox="1"/>
          <p:nvPr/>
        </p:nvSpPr>
        <p:spPr>
          <a:xfrm>
            <a:off x="1749297" y="641722"/>
            <a:ext cx="8693405" cy="523220"/>
          </a:xfrm>
          <a:prstGeom prst="rect">
            <a:avLst/>
          </a:prstGeom>
          <a:noFill/>
        </p:spPr>
        <p:txBody>
          <a:bodyPr wrap="none" rtlCol="0">
            <a:spAutoFit/>
          </a:bodyPr>
          <a:lstStyle/>
          <a:p>
            <a:r>
              <a:rPr lang="sv-SE" sz="2800" spc="50" dirty="0">
                <a:latin typeface="Open Sans" panose="020B0604020202020204" charset="0"/>
                <a:ea typeface="Open Sans" panose="020B0604020202020204" charset="0"/>
                <a:cs typeface="Open Sans" panose="020B0604020202020204" charset="0"/>
              </a:rPr>
              <a:t>Ladda batteriet med </a:t>
            </a:r>
            <a:r>
              <a:rPr lang="sv-SE" sz="2800" spc="50" dirty="0" err="1">
                <a:latin typeface="Open Sans" panose="020B0604020202020204" charset="0"/>
                <a:ea typeface="Open Sans" panose="020B0604020202020204" charset="0"/>
                <a:cs typeface="Open Sans" panose="020B0604020202020204" charset="0"/>
              </a:rPr>
              <a:t>solel</a:t>
            </a:r>
            <a:r>
              <a:rPr lang="sv-SE" sz="2800" spc="50" dirty="0">
                <a:latin typeface="Open Sans" panose="020B0604020202020204" charset="0"/>
                <a:ea typeface="Open Sans" panose="020B0604020202020204" charset="0"/>
                <a:cs typeface="Open Sans" panose="020B0604020202020204" charset="0"/>
              </a:rPr>
              <a:t> och använda på natten</a:t>
            </a:r>
          </a:p>
        </p:txBody>
      </p:sp>
    </p:spTree>
    <p:extLst>
      <p:ext uri="{BB962C8B-B14F-4D97-AF65-F5344CB8AC3E}">
        <p14:creationId xmlns:p14="http://schemas.microsoft.com/office/powerpoint/2010/main" val="348742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F4B80DA-26CD-4F5D-BE27-845F7648F07E}"/>
              </a:ext>
            </a:extLst>
          </p:cNvPr>
          <p:cNvSpPr>
            <a:spLocks noGrp="1"/>
          </p:cNvSpPr>
          <p:nvPr>
            <p:ph type="dt" sz="half" idx="10"/>
          </p:nvPr>
        </p:nvSpPr>
        <p:spPr/>
        <p:txBody>
          <a:bodyPr/>
          <a:lstStyle/>
          <a:p>
            <a:endParaRPr lang="sv-SE"/>
          </a:p>
        </p:txBody>
      </p:sp>
      <p:sp>
        <p:nvSpPr>
          <p:cNvPr id="4" name="textruta 3">
            <a:extLst>
              <a:ext uri="{FF2B5EF4-FFF2-40B4-BE49-F238E27FC236}">
                <a16:creationId xmlns:a16="http://schemas.microsoft.com/office/drawing/2014/main" id="{CCD6BEFE-0BB8-4E94-B8DA-B96D39FE6F46}"/>
              </a:ext>
            </a:extLst>
          </p:cNvPr>
          <p:cNvSpPr txBox="1"/>
          <p:nvPr/>
        </p:nvSpPr>
        <p:spPr>
          <a:xfrm>
            <a:off x="5705582" y="2124393"/>
            <a:ext cx="6199632" cy="2996670"/>
          </a:xfrm>
          <a:prstGeom prst="rect">
            <a:avLst/>
          </a:prstGeom>
        </p:spPr>
        <p:txBody>
          <a:bodyPr>
            <a:normAutofit fontScale="85000" lnSpcReduction="10000"/>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150000"/>
              </a:lnSpc>
            </a:pPr>
            <a:r>
              <a:rPr lang="sv-SE" sz="1800" spc="50" dirty="0">
                <a:latin typeface="Lato" panose="020F0502020204030203" pitchFamily="34" charset="0"/>
              </a:rPr>
              <a:t>Ladda batteriet med </a:t>
            </a:r>
            <a:r>
              <a:rPr lang="sv-SE" sz="1800" spc="50" dirty="0" err="1">
                <a:latin typeface="Lato" panose="020F0502020204030203" pitchFamily="34" charset="0"/>
              </a:rPr>
              <a:t>solel</a:t>
            </a:r>
            <a:r>
              <a:rPr lang="sv-SE" sz="1800" spc="50" dirty="0">
                <a:latin typeface="Lato" panose="020F0502020204030203" pitchFamily="34" charset="0"/>
              </a:rPr>
              <a:t> och använda på natten</a:t>
            </a:r>
          </a:p>
          <a:p>
            <a:pPr lvl="1">
              <a:lnSpc>
                <a:spcPct val="150000"/>
              </a:lnSpc>
            </a:pPr>
            <a:r>
              <a:rPr lang="sv-SE" sz="1600" spc="50" dirty="0">
                <a:latin typeface="Lato" panose="020F0502020204030203" pitchFamily="34" charset="0"/>
              </a:rPr>
              <a:t>Fokus på hur man laddar batteriet</a:t>
            </a:r>
          </a:p>
          <a:p>
            <a:pPr>
              <a:lnSpc>
                <a:spcPct val="150000"/>
              </a:lnSpc>
            </a:pPr>
            <a:r>
              <a:rPr lang="sv-SE" sz="1800" spc="50" dirty="0">
                <a:latin typeface="Lato" panose="020F0502020204030203" pitchFamily="34" charset="0"/>
              </a:rPr>
              <a:t>Effektkontroll – ladda ur under effekttoppar</a:t>
            </a:r>
          </a:p>
          <a:p>
            <a:pPr lvl="1">
              <a:lnSpc>
                <a:spcPct val="150000"/>
              </a:lnSpc>
            </a:pPr>
            <a:r>
              <a:rPr lang="sv-SE" sz="1600" spc="50" dirty="0">
                <a:latin typeface="Lato" panose="020F0502020204030203" pitchFamily="34" charset="0"/>
              </a:rPr>
              <a:t>Fokus på när/hur man laddar ur batteriet</a:t>
            </a:r>
          </a:p>
          <a:p>
            <a:pPr>
              <a:lnSpc>
                <a:spcPct val="150000"/>
              </a:lnSpc>
            </a:pPr>
            <a:r>
              <a:rPr lang="sv-SE" sz="1800" spc="50" dirty="0">
                <a:latin typeface="Lato" panose="020F0502020204030203" pitchFamily="34" charset="0"/>
              </a:rPr>
              <a:t>Batteri istället för kopparkabel</a:t>
            </a:r>
          </a:p>
          <a:p>
            <a:pPr lvl="1">
              <a:lnSpc>
                <a:spcPct val="150000"/>
              </a:lnSpc>
            </a:pPr>
            <a:r>
              <a:rPr lang="sv-SE" sz="1600" spc="50" dirty="0">
                <a:latin typeface="Lato" panose="020F0502020204030203" pitchFamily="34" charset="0"/>
              </a:rPr>
              <a:t>Skaffa batteri istället för kabel och minska effektutgifterna</a:t>
            </a:r>
          </a:p>
          <a:p>
            <a:pPr>
              <a:lnSpc>
                <a:spcPct val="150000"/>
              </a:lnSpc>
            </a:pPr>
            <a:r>
              <a:rPr lang="sv-SE" sz="1800" spc="50" dirty="0">
                <a:latin typeface="Lato" panose="020F0502020204030203" pitchFamily="34" charset="0"/>
              </a:rPr>
              <a:t>Backup under strömavbrott</a:t>
            </a:r>
          </a:p>
          <a:p>
            <a:pPr>
              <a:lnSpc>
                <a:spcPct val="150000"/>
              </a:lnSpc>
            </a:pPr>
            <a:r>
              <a:rPr lang="sv-SE" sz="1800" spc="50" dirty="0">
                <a:latin typeface="Lato" panose="020F0502020204030203" pitchFamily="34" charset="0"/>
              </a:rPr>
              <a:t>Elnätsstöd – batteriet används på uppdrag av elnätsägaren</a:t>
            </a:r>
          </a:p>
          <a:p>
            <a:pPr>
              <a:lnSpc>
                <a:spcPct val="150000"/>
              </a:lnSpc>
            </a:pPr>
            <a:endParaRPr lang="sv-SE" sz="1800" spc="50" dirty="0">
              <a:latin typeface="Lato" panose="020F0502020204030203" pitchFamily="34" charset="0"/>
            </a:endParaRPr>
          </a:p>
        </p:txBody>
      </p:sp>
      <p:pic>
        <p:nvPicPr>
          <p:cNvPr id="5" name="Picture 4">
            <a:extLst>
              <a:ext uri="{FF2B5EF4-FFF2-40B4-BE49-F238E27FC236}">
                <a16:creationId xmlns:a16="http://schemas.microsoft.com/office/drawing/2014/main" id="{22FFE108-DF23-4EFB-8954-E4C8C45A473D}"/>
              </a:ext>
            </a:extLst>
          </p:cNvPr>
          <p:cNvPicPr>
            <a:picLocks noChangeAspect="1"/>
          </p:cNvPicPr>
          <p:nvPr/>
        </p:nvPicPr>
        <p:blipFill rotWithShape="1">
          <a:blip r:embed="rId3"/>
          <a:srcRect l="22461" r="5799" b="-2"/>
          <a:stretch/>
        </p:blipFill>
        <p:spPr>
          <a:xfrm>
            <a:off x="0" y="0"/>
            <a:ext cx="4900773" cy="6858000"/>
          </a:xfrm>
          <a:prstGeom prst="rect">
            <a:avLst/>
          </a:prstGeom>
        </p:spPr>
      </p:pic>
      <p:sp>
        <p:nvSpPr>
          <p:cNvPr id="6" name="TextBox 5">
            <a:extLst>
              <a:ext uri="{FF2B5EF4-FFF2-40B4-BE49-F238E27FC236}">
                <a16:creationId xmlns:a16="http://schemas.microsoft.com/office/drawing/2014/main" id="{DF5E7E11-F4E2-4647-87A2-A01C64CA19B4}"/>
              </a:ext>
            </a:extLst>
          </p:cNvPr>
          <p:cNvSpPr txBox="1"/>
          <p:nvPr/>
        </p:nvSpPr>
        <p:spPr>
          <a:xfrm>
            <a:off x="398051" y="2204228"/>
            <a:ext cx="4104670" cy="1815882"/>
          </a:xfrm>
          <a:prstGeom prst="rect">
            <a:avLst/>
          </a:prstGeom>
          <a:noFill/>
        </p:spPr>
        <p:txBody>
          <a:bodyPr wrap="square" rtlCol="0">
            <a:spAutoFit/>
          </a:bodyPr>
          <a:lstStyle/>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ANLEDNINGAR TILL VARFÖR DET ÄR </a:t>
            </a:r>
          </a:p>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INTRESSANT MED ENERGILAGRING</a:t>
            </a:r>
          </a:p>
        </p:txBody>
      </p:sp>
    </p:spTree>
    <p:extLst>
      <p:ext uri="{BB962C8B-B14F-4D97-AF65-F5344CB8AC3E}">
        <p14:creationId xmlns:p14="http://schemas.microsoft.com/office/powerpoint/2010/main" val="32344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1E7FC7C-028C-4E29-9882-597A87FF5126}"/>
              </a:ext>
            </a:extLst>
          </p:cNvPr>
          <p:cNvSpPr>
            <a:spLocks noGrp="1"/>
          </p:cNvSpPr>
          <p:nvPr>
            <p:ph type="dt" sz="half" idx="10"/>
          </p:nvPr>
        </p:nvSpPr>
        <p:spPr/>
        <p:txBody>
          <a:bodyPr/>
          <a:lstStyle/>
          <a:p>
            <a:endParaRPr lang="sv-SE" dirty="0"/>
          </a:p>
        </p:txBody>
      </p:sp>
      <p:sp>
        <p:nvSpPr>
          <p:cNvPr id="3" name="textruta 2">
            <a:extLst>
              <a:ext uri="{FF2B5EF4-FFF2-40B4-BE49-F238E27FC236}">
                <a16:creationId xmlns:a16="http://schemas.microsoft.com/office/drawing/2014/main" id="{605395F6-7CDD-43F9-B702-84374C61826B}"/>
              </a:ext>
            </a:extLst>
          </p:cNvPr>
          <p:cNvSpPr txBox="1"/>
          <p:nvPr/>
        </p:nvSpPr>
        <p:spPr>
          <a:xfrm>
            <a:off x="2220547" y="903767"/>
            <a:ext cx="7750904" cy="523220"/>
          </a:xfrm>
          <a:prstGeom prst="rect">
            <a:avLst/>
          </a:prstGeom>
          <a:noFill/>
        </p:spPr>
        <p:txBody>
          <a:bodyPr wrap="none" rtlCol="0">
            <a:spAutoFit/>
          </a:bodyPr>
          <a:lstStyle/>
          <a:p>
            <a:r>
              <a:rPr lang="sv-SE" sz="2800" spc="50" dirty="0">
                <a:latin typeface="Open Sans" panose="020B0604020202020204" charset="0"/>
                <a:ea typeface="Open Sans" panose="020B0604020202020204" charset="0"/>
                <a:cs typeface="Open Sans" panose="020B0604020202020204" charset="0"/>
              </a:rPr>
              <a:t>Effektkontroll – ladda ur under effekttoppar</a:t>
            </a:r>
          </a:p>
        </p:txBody>
      </p:sp>
      <p:pic>
        <p:nvPicPr>
          <p:cNvPr id="5" name="Bildobjekt 4">
            <a:extLst>
              <a:ext uri="{FF2B5EF4-FFF2-40B4-BE49-F238E27FC236}">
                <a16:creationId xmlns:a16="http://schemas.microsoft.com/office/drawing/2014/main" id="{D807FD0E-2321-4945-A277-6DF17D1017A1}"/>
              </a:ext>
            </a:extLst>
          </p:cNvPr>
          <p:cNvPicPr>
            <a:picLocks noChangeAspect="1"/>
          </p:cNvPicPr>
          <p:nvPr/>
        </p:nvPicPr>
        <p:blipFill>
          <a:blip r:embed="rId2"/>
          <a:stretch>
            <a:fillRect/>
          </a:stretch>
        </p:blipFill>
        <p:spPr>
          <a:xfrm>
            <a:off x="1119963" y="1649808"/>
            <a:ext cx="9952074" cy="4304425"/>
          </a:xfrm>
          <a:prstGeom prst="rect">
            <a:avLst/>
          </a:prstGeom>
        </p:spPr>
      </p:pic>
    </p:spTree>
    <p:extLst>
      <p:ext uri="{BB962C8B-B14F-4D97-AF65-F5344CB8AC3E}">
        <p14:creationId xmlns:p14="http://schemas.microsoft.com/office/powerpoint/2010/main" val="94431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F4B80DA-26CD-4F5D-BE27-845F7648F07E}"/>
              </a:ext>
            </a:extLst>
          </p:cNvPr>
          <p:cNvSpPr>
            <a:spLocks noGrp="1"/>
          </p:cNvSpPr>
          <p:nvPr>
            <p:ph type="dt" sz="half" idx="10"/>
          </p:nvPr>
        </p:nvSpPr>
        <p:spPr/>
        <p:txBody>
          <a:bodyPr/>
          <a:lstStyle/>
          <a:p>
            <a:endParaRPr lang="sv-SE"/>
          </a:p>
        </p:txBody>
      </p:sp>
      <p:sp>
        <p:nvSpPr>
          <p:cNvPr id="4" name="textruta 3">
            <a:extLst>
              <a:ext uri="{FF2B5EF4-FFF2-40B4-BE49-F238E27FC236}">
                <a16:creationId xmlns:a16="http://schemas.microsoft.com/office/drawing/2014/main" id="{CCD6BEFE-0BB8-4E94-B8DA-B96D39FE6F46}"/>
              </a:ext>
            </a:extLst>
          </p:cNvPr>
          <p:cNvSpPr txBox="1"/>
          <p:nvPr/>
        </p:nvSpPr>
        <p:spPr>
          <a:xfrm>
            <a:off x="5705582" y="2124393"/>
            <a:ext cx="6199632" cy="2996670"/>
          </a:xfrm>
          <a:prstGeom prst="rect">
            <a:avLst/>
          </a:prstGeom>
        </p:spPr>
        <p:txBody>
          <a:bodyPr>
            <a:normAutofit fontScale="85000" lnSpcReduction="10000"/>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150000"/>
              </a:lnSpc>
            </a:pPr>
            <a:r>
              <a:rPr lang="sv-SE" sz="1800" spc="50" dirty="0">
                <a:latin typeface="Lato" panose="020F0502020204030203" pitchFamily="34" charset="0"/>
              </a:rPr>
              <a:t>Ladda batteriet med </a:t>
            </a:r>
            <a:r>
              <a:rPr lang="sv-SE" sz="1800" spc="50" dirty="0" err="1">
                <a:latin typeface="Lato" panose="020F0502020204030203" pitchFamily="34" charset="0"/>
              </a:rPr>
              <a:t>solel</a:t>
            </a:r>
            <a:r>
              <a:rPr lang="sv-SE" sz="1800" spc="50" dirty="0">
                <a:latin typeface="Lato" panose="020F0502020204030203" pitchFamily="34" charset="0"/>
              </a:rPr>
              <a:t> och använda på natten</a:t>
            </a:r>
          </a:p>
          <a:p>
            <a:pPr lvl="1">
              <a:lnSpc>
                <a:spcPct val="150000"/>
              </a:lnSpc>
            </a:pPr>
            <a:r>
              <a:rPr lang="sv-SE" sz="1600" spc="50" dirty="0">
                <a:latin typeface="Lato" panose="020F0502020204030203" pitchFamily="34" charset="0"/>
              </a:rPr>
              <a:t>Fokus på hur man laddar batteriet</a:t>
            </a:r>
          </a:p>
          <a:p>
            <a:pPr>
              <a:lnSpc>
                <a:spcPct val="150000"/>
              </a:lnSpc>
            </a:pPr>
            <a:r>
              <a:rPr lang="sv-SE" sz="1800" spc="50" dirty="0">
                <a:latin typeface="Lato" panose="020F0502020204030203" pitchFamily="34" charset="0"/>
              </a:rPr>
              <a:t>Effektkontroll – ladda ur under effekttoppar</a:t>
            </a:r>
          </a:p>
          <a:p>
            <a:pPr lvl="1">
              <a:lnSpc>
                <a:spcPct val="150000"/>
              </a:lnSpc>
            </a:pPr>
            <a:r>
              <a:rPr lang="sv-SE" sz="1600" spc="50" dirty="0">
                <a:latin typeface="Lato" panose="020F0502020204030203" pitchFamily="34" charset="0"/>
              </a:rPr>
              <a:t>Fokus på när/hur man laddar ur batteriet</a:t>
            </a:r>
          </a:p>
          <a:p>
            <a:pPr>
              <a:lnSpc>
                <a:spcPct val="150000"/>
              </a:lnSpc>
            </a:pPr>
            <a:r>
              <a:rPr lang="sv-SE" sz="1800" spc="50" dirty="0">
                <a:latin typeface="Lato" panose="020F0502020204030203" pitchFamily="34" charset="0"/>
              </a:rPr>
              <a:t>Batteri istället för kopparkabel</a:t>
            </a:r>
          </a:p>
          <a:p>
            <a:pPr lvl="1">
              <a:lnSpc>
                <a:spcPct val="150000"/>
              </a:lnSpc>
            </a:pPr>
            <a:r>
              <a:rPr lang="sv-SE" sz="1600" spc="50" dirty="0">
                <a:latin typeface="Lato" panose="020F0502020204030203" pitchFamily="34" charset="0"/>
              </a:rPr>
              <a:t>Skaffa batteri istället för kabel och minska effektutgifterna</a:t>
            </a:r>
          </a:p>
          <a:p>
            <a:pPr>
              <a:lnSpc>
                <a:spcPct val="150000"/>
              </a:lnSpc>
            </a:pPr>
            <a:r>
              <a:rPr lang="sv-SE" sz="1800" spc="50" dirty="0">
                <a:latin typeface="Lato" panose="020F0502020204030203" pitchFamily="34" charset="0"/>
              </a:rPr>
              <a:t>Backup under strömavbrott</a:t>
            </a:r>
          </a:p>
          <a:p>
            <a:pPr>
              <a:lnSpc>
                <a:spcPct val="150000"/>
              </a:lnSpc>
            </a:pPr>
            <a:r>
              <a:rPr lang="sv-SE" sz="1800" spc="50" dirty="0">
                <a:latin typeface="Lato" panose="020F0502020204030203" pitchFamily="34" charset="0"/>
              </a:rPr>
              <a:t>Elnätsstöd – batteriet används på uppdrag av elnätsägaren</a:t>
            </a:r>
          </a:p>
          <a:p>
            <a:pPr>
              <a:lnSpc>
                <a:spcPct val="150000"/>
              </a:lnSpc>
            </a:pPr>
            <a:endParaRPr lang="sv-SE" sz="1800" spc="50" dirty="0">
              <a:latin typeface="Lato" panose="020F0502020204030203" pitchFamily="34" charset="0"/>
            </a:endParaRPr>
          </a:p>
        </p:txBody>
      </p:sp>
      <p:pic>
        <p:nvPicPr>
          <p:cNvPr id="5" name="Picture 4">
            <a:extLst>
              <a:ext uri="{FF2B5EF4-FFF2-40B4-BE49-F238E27FC236}">
                <a16:creationId xmlns:a16="http://schemas.microsoft.com/office/drawing/2014/main" id="{22FFE108-DF23-4EFB-8954-E4C8C45A473D}"/>
              </a:ext>
            </a:extLst>
          </p:cNvPr>
          <p:cNvPicPr>
            <a:picLocks noChangeAspect="1"/>
          </p:cNvPicPr>
          <p:nvPr/>
        </p:nvPicPr>
        <p:blipFill rotWithShape="1">
          <a:blip r:embed="rId3"/>
          <a:srcRect l="22461" r="5799" b="-2"/>
          <a:stretch/>
        </p:blipFill>
        <p:spPr>
          <a:xfrm>
            <a:off x="0" y="0"/>
            <a:ext cx="4900773" cy="6858000"/>
          </a:xfrm>
          <a:prstGeom prst="rect">
            <a:avLst/>
          </a:prstGeom>
        </p:spPr>
      </p:pic>
      <p:sp>
        <p:nvSpPr>
          <p:cNvPr id="6" name="TextBox 5">
            <a:extLst>
              <a:ext uri="{FF2B5EF4-FFF2-40B4-BE49-F238E27FC236}">
                <a16:creationId xmlns:a16="http://schemas.microsoft.com/office/drawing/2014/main" id="{DF5E7E11-F4E2-4647-87A2-A01C64CA19B4}"/>
              </a:ext>
            </a:extLst>
          </p:cNvPr>
          <p:cNvSpPr txBox="1"/>
          <p:nvPr/>
        </p:nvSpPr>
        <p:spPr>
          <a:xfrm>
            <a:off x="398051" y="2204228"/>
            <a:ext cx="4104670" cy="1815882"/>
          </a:xfrm>
          <a:prstGeom prst="rect">
            <a:avLst/>
          </a:prstGeom>
          <a:noFill/>
        </p:spPr>
        <p:txBody>
          <a:bodyPr wrap="square" rtlCol="0">
            <a:spAutoFit/>
          </a:bodyPr>
          <a:lstStyle/>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ANLEDNINGAR TILL VARFÖR DET ÄR </a:t>
            </a:r>
          </a:p>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INTRESSANT MED ENERGILAGRING</a:t>
            </a:r>
          </a:p>
        </p:txBody>
      </p:sp>
    </p:spTree>
    <p:extLst>
      <p:ext uri="{BB962C8B-B14F-4D97-AF65-F5344CB8AC3E}">
        <p14:creationId xmlns:p14="http://schemas.microsoft.com/office/powerpoint/2010/main" val="7685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814ED-44AE-4DFE-9644-C442EF27A179}"/>
              </a:ext>
            </a:extLst>
          </p:cNvPr>
          <p:cNvPicPr>
            <a:picLocks noChangeAspect="1"/>
          </p:cNvPicPr>
          <p:nvPr/>
        </p:nvPicPr>
        <p:blipFill rotWithShape="1">
          <a:blip r:embed="rId3"/>
          <a:srcRect l="3074" r="26047" b="-2"/>
          <a:stretch/>
        </p:blipFill>
        <p:spPr>
          <a:xfrm>
            <a:off x="0" y="-6026"/>
            <a:ext cx="4018679" cy="6214533"/>
          </a:xfrm>
          <a:prstGeom prst="rect">
            <a:avLst/>
          </a:prstGeom>
        </p:spPr>
      </p:pic>
      <p:pic>
        <p:nvPicPr>
          <p:cNvPr id="6" name="Picture 5">
            <a:extLst>
              <a:ext uri="{FF2B5EF4-FFF2-40B4-BE49-F238E27FC236}">
                <a16:creationId xmlns:a16="http://schemas.microsoft.com/office/drawing/2014/main" id="{0433C7CE-9F9E-40C2-A4E2-FED298A47969}"/>
              </a:ext>
            </a:extLst>
          </p:cNvPr>
          <p:cNvPicPr>
            <a:picLocks noChangeAspect="1"/>
          </p:cNvPicPr>
          <p:nvPr/>
        </p:nvPicPr>
        <p:blipFill rotWithShape="1">
          <a:blip r:embed="rId4"/>
          <a:srcRect l="22461" r="5799" b="-2"/>
          <a:stretch/>
        </p:blipFill>
        <p:spPr>
          <a:xfrm>
            <a:off x="4086660" y="0"/>
            <a:ext cx="4018679" cy="6208507"/>
          </a:xfrm>
          <a:prstGeom prst="rect">
            <a:avLst/>
          </a:prstGeom>
        </p:spPr>
      </p:pic>
      <p:pic>
        <p:nvPicPr>
          <p:cNvPr id="8" name="Picture 7">
            <a:extLst>
              <a:ext uri="{FF2B5EF4-FFF2-40B4-BE49-F238E27FC236}">
                <a16:creationId xmlns:a16="http://schemas.microsoft.com/office/drawing/2014/main" id="{B9525AB3-CEEC-42F6-A123-8293CA5F660D}"/>
              </a:ext>
            </a:extLst>
          </p:cNvPr>
          <p:cNvPicPr>
            <a:picLocks noChangeAspect="1"/>
          </p:cNvPicPr>
          <p:nvPr/>
        </p:nvPicPr>
        <p:blipFill rotWithShape="1">
          <a:blip r:embed="rId5"/>
          <a:srcRect l="19842" r="9175" b="-2"/>
          <a:stretch/>
        </p:blipFill>
        <p:spPr>
          <a:xfrm>
            <a:off x="8178111" y="-6027"/>
            <a:ext cx="4013889" cy="6208507"/>
          </a:xfrm>
          <a:prstGeom prst="rect">
            <a:avLst/>
          </a:prstGeom>
        </p:spPr>
      </p:pic>
      <p:sp>
        <p:nvSpPr>
          <p:cNvPr id="13" name="TextBox 12">
            <a:extLst>
              <a:ext uri="{FF2B5EF4-FFF2-40B4-BE49-F238E27FC236}">
                <a16:creationId xmlns:a16="http://schemas.microsoft.com/office/drawing/2014/main" id="{D63BB13D-1A25-4D2D-90CF-24A6668ABDB0}"/>
              </a:ext>
            </a:extLst>
          </p:cNvPr>
          <p:cNvSpPr txBox="1"/>
          <p:nvPr/>
        </p:nvSpPr>
        <p:spPr>
          <a:xfrm>
            <a:off x="832668" y="2624188"/>
            <a:ext cx="2360583"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SOLENERGI</a:t>
            </a:r>
          </a:p>
        </p:txBody>
      </p:sp>
      <p:sp>
        <p:nvSpPr>
          <p:cNvPr id="14" name="TextBox 13">
            <a:extLst>
              <a:ext uri="{FF2B5EF4-FFF2-40B4-BE49-F238E27FC236}">
                <a16:creationId xmlns:a16="http://schemas.microsoft.com/office/drawing/2014/main" id="{9F449A86-9452-4E56-AFBF-2FAD99F5AB03}"/>
              </a:ext>
            </a:extLst>
          </p:cNvPr>
          <p:cNvSpPr txBox="1"/>
          <p:nvPr/>
        </p:nvSpPr>
        <p:spPr>
          <a:xfrm>
            <a:off x="8928943" y="2633513"/>
            <a:ext cx="2512227"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E-MOBILITY</a:t>
            </a:r>
          </a:p>
        </p:txBody>
      </p:sp>
      <p:sp>
        <p:nvSpPr>
          <p:cNvPr id="15" name="TextBox 14">
            <a:extLst>
              <a:ext uri="{FF2B5EF4-FFF2-40B4-BE49-F238E27FC236}">
                <a16:creationId xmlns:a16="http://schemas.microsoft.com/office/drawing/2014/main" id="{FE90BB17-1433-4170-88FB-E102C4A10FEC}"/>
              </a:ext>
            </a:extLst>
          </p:cNvPr>
          <p:cNvSpPr txBox="1"/>
          <p:nvPr/>
        </p:nvSpPr>
        <p:spPr>
          <a:xfrm>
            <a:off x="4543716" y="2624188"/>
            <a:ext cx="3104568" cy="523220"/>
          </a:xfrm>
          <a:prstGeom prst="rect">
            <a:avLst/>
          </a:prstGeom>
          <a:noFill/>
        </p:spPr>
        <p:txBody>
          <a:bodyPr wrap="non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ENERGILAGRING</a:t>
            </a:r>
          </a:p>
        </p:txBody>
      </p:sp>
      <p:grpSp>
        <p:nvGrpSpPr>
          <p:cNvPr id="17" name="Group 16">
            <a:extLst>
              <a:ext uri="{FF2B5EF4-FFF2-40B4-BE49-F238E27FC236}">
                <a16:creationId xmlns:a16="http://schemas.microsoft.com/office/drawing/2014/main" id="{C2C00EAE-9EA2-4EC0-AF8D-6E09F5D5F7F2}"/>
              </a:ext>
            </a:extLst>
          </p:cNvPr>
          <p:cNvGrpSpPr/>
          <p:nvPr/>
        </p:nvGrpSpPr>
        <p:grpSpPr>
          <a:xfrm>
            <a:off x="0" y="4592548"/>
            <a:ext cx="12192000" cy="1099335"/>
            <a:chOff x="0" y="4592548"/>
            <a:chExt cx="12192000" cy="1099335"/>
          </a:xfrm>
        </p:grpSpPr>
        <p:sp>
          <p:nvSpPr>
            <p:cNvPr id="3" name="Rectangle 2">
              <a:extLst>
                <a:ext uri="{FF2B5EF4-FFF2-40B4-BE49-F238E27FC236}">
                  <a16:creationId xmlns:a16="http://schemas.microsoft.com/office/drawing/2014/main" id="{8179B1D6-9C00-4C56-B7C0-7DB2E9F38BC4}"/>
                </a:ext>
              </a:extLst>
            </p:cNvPr>
            <p:cNvSpPr/>
            <p:nvPr/>
          </p:nvSpPr>
          <p:spPr>
            <a:xfrm>
              <a:off x="0" y="4592548"/>
              <a:ext cx="12192000" cy="1099335"/>
            </a:xfrm>
            <a:prstGeom prst="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800" dirty="0">
                  <a:solidFill>
                    <a:schemeClr val="tx1"/>
                  </a:solidFill>
                  <a:latin typeface="Lato Black" panose="020F0A02020204030203" pitchFamily="34" charset="0"/>
                </a:rPr>
                <a:t>ENERGIOPTIMERING</a:t>
              </a:r>
            </a:p>
          </p:txBody>
        </p:sp>
        <p:cxnSp>
          <p:nvCxnSpPr>
            <p:cNvPr id="7" name="Straight Connector 6">
              <a:extLst>
                <a:ext uri="{FF2B5EF4-FFF2-40B4-BE49-F238E27FC236}">
                  <a16:creationId xmlns:a16="http://schemas.microsoft.com/office/drawing/2014/main" id="{E245C5C0-54FF-433E-ADBE-CEE0F08D0616}"/>
                </a:ext>
              </a:extLst>
            </p:cNvPr>
            <p:cNvCxnSpPr>
              <a:cxnSpLocks/>
            </p:cNvCxnSpPr>
            <p:nvPr/>
          </p:nvCxnSpPr>
          <p:spPr>
            <a:xfrm>
              <a:off x="544530" y="5147351"/>
              <a:ext cx="2836623" cy="0"/>
            </a:xfrm>
            <a:prstGeom prst="line">
              <a:avLst/>
            </a:prstGeom>
            <a:ln>
              <a:head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0851620-A81E-463C-A1BB-D39AC04B80E0}"/>
                </a:ext>
              </a:extLst>
            </p:cNvPr>
            <p:cNvCxnSpPr>
              <a:cxnSpLocks/>
            </p:cNvCxnSpPr>
            <p:nvPr/>
          </p:nvCxnSpPr>
          <p:spPr>
            <a:xfrm>
              <a:off x="8814391" y="5147351"/>
              <a:ext cx="2785133" cy="0"/>
            </a:xfrm>
            <a:prstGeom prst="line">
              <a:avLst/>
            </a:prstGeom>
            <a:ln>
              <a:tailEnd type="ova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35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1477-2E2D-40AE-B9AC-6A5EB8D657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050" b="656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9B034F4-CFE4-42FA-B47A-6696B85E8EBC}"/>
              </a:ext>
            </a:extLst>
          </p:cNvPr>
          <p:cNvSpPr/>
          <p:nvPr/>
        </p:nvSpPr>
        <p:spPr>
          <a:xfrm>
            <a:off x="0" y="0"/>
            <a:ext cx="12192000" cy="6858000"/>
          </a:xfrm>
          <a:prstGeom prst="rect">
            <a:avLst/>
          </a:prstGeom>
          <a:solidFill>
            <a:schemeClr val="dk1">
              <a:alpha val="4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 name="TextBox 3">
            <a:extLst>
              <a:ext uri="{FF2B5EF4-FFF2-40B4-BE49-F238E27FC236}">
                <a16:creationId xmlns:a16="http://schemas.microsoft.com/office/drawing/2014/main" id="{A44ED731-B5C5-48A4-8AB9-577572A78BEF}"/>
              </a:ext>
            </a:extLst>
          </p:cNvPr>
          <p:cNvSpPr txBox="1"/>
          <p:nvPr/>
        </p:nvSpPr>
        <p:spPr>
          <a:xfrm>
            <a:off x="2184400" y="2971133"/>
            <a:ext cx="7823200" cy="707886"/>
          </a:xfrm>
          <a:prstGeom prst="rect">
            <a:avLst/>
          </a:prstGeom>
          <a:noFill/>
        </p:spPr>
        <p:txBody>
          <a:bodyPr wrap="square" rtlCol="0">
            <a:spAutoFit/>
          </a:bodyPr>
          <a:lstStyle/>
          <a:p>
            <a:pPr algn="ctr"/>
            <a:r>
              <a:rPr lang="sv-SE"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E-MOBILITY</a:t>
            </a:r>
          </a:p>
        </p:txBody>
      </p:sp>
    </p:spTree>
    <p:extLst>
      <p:ext uri="{BB962C8B-B14F-4D97-AF65-F5344CB8AC3E}">
        <p14:creationId xmlns:p14="http://schemas.microsoft.com/office/powerpoint/2010/main" val="263777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1871" t="8026" r="14098" b="13527"/>
          <a:stretch/>
        </p:blipFill>
        <p:spPr>
          <a:xfrm>
            <a:off x="3405720" y="1868820"/>
            <a:ext cx="4903261" cy="3829093"/>
          </a:xfrm>
          <a:prstGeom prst="rect">
            <a:avLst/>
          </a:prstGeom>
        </p:spPr>
      </p:pic>
      <p:sp>
        <p:nvSpPr>
          <p:cNvPr id="10" name="Rectangle 9"/>
          <p:cNvSpPr/>
          <p:nvPr/>
        </p:nvSpPr>
        <p:spPr>
          <a:xfrm>
            <a:off x="9098812" y="1457049"/>
            <a:ext cx="1556488" cy="3082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p:txBody>
      </p:sp>
      <p:sp>
        <p:nvSpPr>
          <p:cNvPr id="19" name="TextBox 18">
            <a:extLst>
              <a:ext uri="{FF2B5EF4-FFF2-40B4-BE49-F238E27FC236}">
                <a16:creationId xmlns:a16="http://schemas.microsoft.com/office/drawing/2014/main" id="{64643775-EC24-7B45-AB29-52F227B8D0F4}"/>
              </a:ext>
            </a:extLst>
          </p:cNvPr>
          <p:cNvSpPr txBox="1"/>
          <p:nvPr/>
        </p:nvSpPr>
        <p:spPr>
          <a:xfrm>
            <a:off x="11442819" y="6375163"/>
            <a:ext cx="0" cy="0"/>
          </a:xfrm>
          <a:prstGeom prst="rect">
            <a:avLst/>
          </a:prstGeom>
          <a:noFill/>
        </p:spPr>
        <p:txBody>
          <a:bodyPr wrap="none" rtlCol="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CEF45421-360B-DF4C-B34E-711C7D360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4193" y="2880061"/>
            <a:ext cx="484327" cy="753398"/>
          </a:xfrm>
          <a:prstGeom prst="rect">
            <a:avLst/>
          </a:prstGeom>
        </p:spPr>
      </p:pic>
      <p:pic>
        <p:nvPicPr>
          <p:cNvPr id="13" name="Picture 12">
            <a:extLst>
              <a:ext uri="{FF2B5EF4-FFF2-40B4-BE49-F238E27FC236}">
                <a16:creationId xmlns:a16="http://schemas.microsoft.com/office/drawing/2014/main" id="{DE021F73-C0D6-1949-A848-202015D13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2749" y="1298854"/>
            <a:ext cx="449523" cy="932891"/>
          </a:xfrm>
          <a:prstGeom prst="rect">
            <a:avLst/>
          </a:prstGeom>
        </p:spPr>
      </p:pic>
      <p:pic>
        <p:nvPicPr>
          <p:cNvPr id="14" name="Picture 13">
            <a:extLst>
              <a:ext uri="{FF2B5EF4-FFF2-40B4-BE49-F238E27FC236}">
                <a16:creationId xmlns:a16="http://schemas.microsoft.com/office/drawing/2014/main" id="{447DED1D-ED68-A241-9D28-99445D241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7471" y="3118668"/>
            <a:ext cx="593992" cy="489153"/>
          </a:xfrm>
          <a:prstGeom prst="rect">
            <a:avLst/>
          </a:prstGeom>
        </p:spPr>
      </p:pic>
      <p:pic>
        <p:nvPicPr>
          <p:cNvPr id="16" name="Picture 15">
            <a:extLst>
              <a:ext uri="{FF2B5EF4-FFF2-40B4-BE49-F238E27FC236}">
                <a16:creationId xmlns:a16="http://schemas.microsoft.com/office/drawing/2014/main" id="{A12C8812-0FDA-1040-82A4-CAAC9587A6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3412" y="5230816"/>
            <a:ext cx="578248" cy="429189"/>
          </a:xfrm>
          <a:prstGeom prst="rect">
            <a:avLst/>
          </a:prstGeom>
        </p:spPr>
      </p:pic>
      <p:cxnSp>
        <p:nvCxnSpPr>
          <p:cNvPr id="26" name="Elbow Connector 25">
            <a:extLst>
              <a:ext uri="{FF2B5EF4-FFF2-40B4-BE49-F238E27FC236}">
                <a16:creationId xmlns:a16="http://schemas.microsoft.com/office/drawing/2014/main" id="{5322A323-5952-044E-87BA-4C89A4F2AC27}"/>
              </a:ext>
            </a:extLst>
          </p:cNvPr>
          <p:cNvCxnSpPr>
            <a:cxnSpLocks/>
          </p:cNvCxnSpPr>
          <p:nvPr/>
        </p:nvCxnSpPr>
        <p:spPr>
          <a:xfrm>
            <a:off x="1759609" y="3195437"/>
            <a:ext cx="1867969" cy="467700"/>
          </a:xfrm>
          <a:prstGeom prst="bentConnector3">
            <a:avLst>
              <a:gd name="adj1" fmla="val -36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3BE110F7-D236-9A47-9571-53D6703105B1}"/>
              </a:ext>
            </a:extLst>
          </p:cNvPr>
          <p:cNvCxnSpPr>
            <a:cxnSpLocks/>
          </p:cNvCxnSpPr>
          <p:nvPr/>
        </p:nvCxnSpPr>
        <p:spPr>
          <a:xfrm flipV="1">
            <a:off x="7280031" y="1589614"/>
            <a:ext cx="1614047" cy="529332"/>
          </a:xfrm>
          <a:prstGeom prst="bentConnector3">
            <a:avLst>
              <a:gd name="adj1" fmla="val 429"/>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9BFEBEF5-2797-FB4F-B696-006B59B9D8F7}"/>
              </a:ext>
            </a:extLst>
          </p:cNvPr>
          <p:cNvSpPr txBox="1">
            <a:spLocks/>
          </p:cNvSpPr>
          <p:nvPr/>
        </p:nvSpPr>
        <p:spPr>
          <a:xfrm>
            <a:off x="707772" y="2846552"/>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Monitoring Platform</a:t>
            </a:r>
          </a:p>
        </p:txBody>
      </p:sp>
      <p:sp>
        <p:nvSpPr>
          <p:cNvPr id="49" name="Content Placeholder 2">
            <a:extLst>
              <a:ext uri="{FF2B5EF4-FFF2-40B4-BE49-F238E27FC236}">
                <a16:creationId xmlns:a16="http://schemas.microsoft.com/office/drawing/2014/main" id="{C2AE9130-805B-454B-9F53-1317C73F53FD}"/>
              </a:ext>
            </a:extLst>
          </p:cNvPr>
          <p:cNvSpPr txBox="1">
            <a:spLocks/>
          </p:cNvSpPr>
          <p:nvPr/>
        </p:nvSpPr>
        <p:spPr>
          <a:xfrm>
            <a:off x="9462272" y="1393100"/>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60957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Power Optimizer</a:t>
            </a:r>
          </a:p>
        </p:txBody>
      </p:sp>
      <p:sp>
        <p:nvSpPr>
          <p:cNvPr id="50" name="Content Placeholder 2">
            <a:extLst>
              <a:ext uri="{FF2B5EF4-FFF2-40B4-BE49-F238E27FC236}">
                <a16:creationId xmlns:a16="http://schemas.microsoft.com/office/drawing/2014/main" id="{D8D9FAB8-BFE1-FB43-AE85-34EB559C9A43}"/>
              </a:ext>
            </a:extLst>
          </p:cNvPr>
          <p:cNvSpPr txBox="1">
            <a:spLocks/>
          </p:cNvSpPr>
          <p:nvPr/>
        </p:nvSpPr>
        <p:spPr>
          <a:xfrm>
            <a:off x="10592997" y="3685299"/>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Inverter</a:t>
            </a:r>
            <a:endParaRPr kumimoji="0" lang="en-US" sz="1600" b="0" i="0" u="none" strike="noStrike" kern="1200" cap="none" spc="0" normalizeH="0" baseline="0" noProof="0" dirty="0">
              <a:ln>
                <a:noFill/>
              </a:ln>
              <a:solidFill>
                <a:srgbClr val="000000"/>
              </a:solidFill>
              <a:effectLst/>
              <a:uLnTx/>
              <a:uFillTx/>
              <a:latin typeface="Segoe UI"/>
              <a:ea typeface="Segoe UI Historic" panose="020B0502040204020203" pitchFamily="34" charset="0"/>
              <a:cs typeface="Segoe UI" panose="020B0502040204020203" pitchFamily="34" charset="0"/>
            </a:endParaRPr>
          </a:p>
        </p:txBody>
      </p:sp>
      <p:sp>
        <p:nvSpPr>
          <p:cNvPr id="51" name="Content Placeholder 2">
            <a:extLst>
              <a:ext uri="{FF2B5EF4-FFF2-40B4-BE49-F238E27FC236}">
                <a16:creationId xmlns:a16="http://schemas.microsoft.com/office/drawing/2014/main" id="{4D97F6E9-644A-7649-B9F0-04ABA16E93AE}"/>
              </a:ext>
            </a:extLst>
          </p:cNvPr>
          <p:cNvSpPr txBox="1">
            <a:spLocks/>
          </p:cNvSpPr>
          <p:nvPr/>
        </p:nvSpPr>
        <p:spPr>
          <a:xfrm>
            <a:off x="9644388" y="5775461"/>
            <a:ext cx="2021824" cy="410208"/>
          </a:xfrm>
          <a:prstGeom prst="rect">
            <a:avLst/>
          </a:prstGeom>
        </p:spPr>
        <p:txBody>
          <a:bodyPr vert="horz" lIns="91440" tIns="45720" rIns="91440" bIns="45720" rtlCol="0" anchor="t">
            <a:noAutofit/>
          </a:bodyPr>
          <a:lstStyle>
            <a:defPPr>
              <a:defRPr lang="he-IL"/>
            </a:defPPr>
            <a:lvl1pPr indent="0">
              <a:lnSpc>
                <a:spcPct val="90000"/>
              </a:lnSpc>
              <a:spcBef>
                <a:spcPts val="1200"/>
              </a:spcBef>
              <a:buClr>
                <a:schemeClr val="accent1"/>
              </a:buClr>
              <a:buSzPct val="100000"/>
              <a:buFontTx/>
              <a:buNone/>
              <a:tabLst/>
              <a:defRPr sz="1600" baseline="0">
                <a:solidFill>
                  <a:schemeClr val="accent2"/>
                </a:solidFill>
                <a:ea typeface="Segoe UI Historic" panose="020B0502040204020203" pitchFamily="34" charset="0"/>
                <a:cs typeface="Segoe UI" panose="020B0502040204020203" pitchFamily="34" charset="0"/>
              </a:defRPr>
            </a:lvl1pPr>
            <a:lvl2pPr marL="892800" indent="-388800">
              <a:lnSpc>
                <a:spcPct val="90000"/>
              </a:lnSpc>
              <a:spcBef>
                <a:spcPts val="1200"/>
              </a:spcBef>
              <a:spcAft>
                <a:spcPts val="250"/>
              </a:spcAft>
              <a:buClr>
                <a:schemeClr val="accent1"/>
              </a:buClr>
              <a:buSzPct val="90000"/>
              <a:buFontTx/>
              <a:buBlip>
                <a:blip r:embed="rId8"/>
              </a:buBlip>
              <a:tabLst/>
              <a:defRPr>
                <a:ea typeface="Segoe UI Historic" panose="020B0502040204020203" pitchFamily="34" charset="0"/>
                <a:cs typeface="Segoe UI" panose="020B0502040204020203" pitchFamily="34" charset="0"/>
              </a:defRPr>
            </a:lvl2pPr>
            <a:lvl3pPr marL="1246188" indent="-285750">
              <a:lnSpc>
                <a:spcPct val="90000"/>
              </a:lnSpc>
              <a:spcBef>
                <a:spcPts val="1200"/>
              </a:spcBef>
              <a:spcAft>
                <a:spcPts val="250"/>
              </a:spcAft>
              <a:buClr>
                <a:schemeClr val="accent1"/>
              </a:buClr>
              <a:buSzPct val="80000"/>
              <a:buFontTx/>
              <a:buBlip>
                <a:blip r:embed="rId8"/>
              </a:buBlip>
              <a:tabLst/>
              <a:defRPr sz="1600">
                <a:ea typeface="Segoe UI Historic" panose="020B0502040204020203" pitchFamily="34" charset="0"/>
                <a:cs typeface="Segoe UI" panose="020B0502040204020203" pitchFamily="34" charset="0"/>
              </a:defRPr>
            </a:lvl3pPr>
            <a:lvl4pPr marL="1738313" indent="-320675">
              <a:lnSpc>
                <a:spcPct val="90000"/>
              </a:lnSpc>
              <a:spcBef>
                <a:spcPts val="1200"/>
              </a:spcBef>
              <a:spcAft>
                <a:spcPts val="250"/>
              </a:spcAft>
              <a:buClr>
                <a:schemeClr val="accent1"/>
              </a:buClr>
              <a:buSzPct val="70000"/>
              <a:buFontTx/>
              <a:buBlip>
                <a:blip r:embed="rId8"/>
              </a:buBlip>
              <a:tabLst/>
              <a:defRPr sz="1400">
                <a:ea typeface="Segoe UI Historic" panose="020B0502040204020203" pitchFamily="34" charset="0"/>
                <a:cs typeface="Segoe UI" panose="020B0502040204020203" pitchFamily="34" charset="0"/>
              </a:defRPr>
            </a:lvl4pPr>
            <a:lvl5pPr marL="2230438" indent="-355600">
              <a:lnSpc>
                <a:spcPct val="90000"/>
              </a:lnSpc>
              <a:spcBef>
                <a:spcPts val="250"/>
              </a:spcBef>
              <a:spcAft>
                <a:spcPts val="250"/>
              </a:spcAft>
              <a:buClr>
                <a:schemeClr val="accent1"/>
              </a:buClr>
              <a:buSzPct val="100000"/>
              <a:buFontTx/>
              <a:buBlip>
                <a:blip r:embed="rId9"/>
              </a:buBlip>
              <a:tabLst/>
              <a:defRPr sz="14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err="1">
                <a:ln>
                  <a:noFill/>
                </a:ln>
                <a:solidFill>
                  <a:srgbClr val="001446"/>
                </a:solidFill>
                <a:effectLst/>
                <a:uLnTx/>
                <a:uFillTx/>
                <a:latin typeface="Segoe UI"/>
                <a:ea typeface="Segoe UI Historic" panose="020B0502040204020203" pitchFamily="34" charset="0"/>
                <a:cs typeface="Segoe UI" panose="020B0502040204020203" pitchFamily="34" charset="0"/>
              </a:rPr>
              <a:t>StorEdge</a:t>
            </a:r>
            <a:endPar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endParaRPr>
          </a:p>
        </p:txBody>
      </p:sp>
      <p:cxnSp>
        <p:nvCxnSpPr>
          <p:cNvPr id="8" name="Elbow Connector 7"/>
          <p:cNvCxnSpPr/>
          <p:nvPr/>
        </p:nvCxnSpPr>
        <p:spPr>
          <a:xfrm rot="10800000" flipV="1">
            <a:off x="7419510" y="4045100"/>
            <a:ext cx="3636000" cy="432000"/>
          </a:xfrm>
          <a:prstGeom prst="bentConnector3">
            <a:avLst>
              <a:gd name="adj1" fmla="val 22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851455" y="4599639"/>
            <a:ext cx="2952000" cy="489472"/>
            <a:chOff x="6856997" y="4583013"/>
            <a:chExt cx="2952000" cy="489472"/>
          </a:xfrm>
        </p:grpSpPr>
        <p:cxnSp>
          <p:nvCxnSpPr>
            <p:cNvPr id="36" name="Elbow Connector 35">
              <a:extLst>
                <a:ext uri="{FF2B5EF4-FFF2-40B4-BE49-F238E27FC236}">
                  <a16:creationId xmlns:a16="http://schemas.microsoft.com/office/drawing/2014/main" id="{2F1BAF04-B3F8-D54F-9E77-45498703B1E5}"/>
                </a:ext>
              </a:extLst>
            </p:cNvPr>
            <p:cNvCxnSpPr>
              <a:cxnSpLocks/>
            </p:cNvCxnSpPr>
            <p:nvPr/>
          </p:nvCxnSpPr>
          <p:spPr>
            <a:xfrm>
              <a:off x="6856997" y="4691334"/>
              <a:ext cx="2952000" cy="381151"/>
            </a:xfrm>
            <a:prstGeom prst="bentConnector3">
              <a:avLst>
                <a:gd name="adj1" fmla="val 100006"/>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943897" y="4583013"/>
              <a:ext cx="0" cy="10800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6951" y="4884561"/>
            <a:ext cx="598349" cy="777992"/>
          </a:xfrm>
          <a:prstGeom prst="rect">
            <a:avLst/>
          </a:prstGeom>
        </p:spPr>
      </p:pic>
      <p:sp>
        <p:nvSpPr>
          <p:cNvPr id="32" name="Content Placeholder 2">
            <a:extLst>
              <a:ext uri="{FF2B5EF4-FFF2-40B4-BE49-F238E27FC236}">
                <a16:creationId xmlns:a16="http://schemas.microsoft.com/office/drawing/2014/main" id="{3633B416-A78C-458C-9B02-DF6EC99DE6B5}"/>
              </a:ext>
            </a:extLst>
          </p:cNvPr>
          <p:cNvSpPr txBox="1">
            <a:spLocks/>
          </p:cNvSpPr>
          <p:nvPr/>
        </p:nvSpPr>
        <p:spPr>
          <a:xfrm>
            <a:off x="5085088" y="5521916"/>
            <a:ext cx="2021824" cy="410208"/>
          </a:xfrm>
          <a:prstGeom prst="rect">
            <a:avLst/>
          </a:prstGeom>
        </p:spPr>
        <p:txBody>
          <a:bodyPr vert="horz" lIns="91440" tIns="45720" rIns="91440" bIns="45720" rtlCol="0" anchor="t">
            <a:noAutofit/>
          </a:bodyPr>
          <a:lstStyle>
            <a:defPPr>
              <a:defRPr lang="he-IL"/>
            </a:defPPr>
            <a:lvl1pPr indent="0">
              <a:lnSpc>
                <a:spcPct val="90000"/>
              </a:lnSpc>
              <a:spcBef>
                <a:spcPts val="1200"/>
              </a:spcBef>
              <a:buClr>
                <a:schemeClr val="accent1"/>
              </a:buClr>
              <a:buSzPct val="100000"/>
              <a:buFontTx/>
              <a:buNone/>
              <a:tabLst/>
              <a:defRPr sz="1600" baseline="0">
                <a:solidFill>
                  <a:schemeClr val="accent2"/>
                </a:solidFill>
                <a:ea typeface="Segoe UI Historic" panose="020B0502040204020203" pitchFamily="34" charset="0"/>
                <a:cs typeface="Segoe UI" panose="020B0502040204020203" pitchFamily="34" charset="0"/>
              </a:defRPr>
            </a:lvl1pPr>
            <a:lvl2pPr marL="892800" indent="-388800">
              <a:lnSpc>
                <a:spcPct val="90000"/>
              </a:lnSpc>
              <a:spcBef>
                <a:spcPts val="1200"/>
              </a:spcBef>
              <a:spcAft>
                <a:spcPts val="250"/>
              </a:spcAft>
              <a:buClr>
                <a:schemeClr val="accent1"/>
              </a:buClr>
              <a:buSzPct val="90000"/>
              <a:buFontTx/>
              <a:buBlip>
                <a:blip r:embed="rId8"/>
              </a:buBlip>
              <a:tabLst/>
              <a:defRPr>
                <a:ea typeface="Segoe UI Historic" panose="020B0502040204020203" pitchFamily="34" charset="0"/>
                <a:cs typeface="Segoe UI" panose="020B0502040204020203" pitchFamily="34" charset="0"/>
              </a:defRPr>
            </a:lvl2pPr>
            <a:lvl3pPr marL="1246188" indent="-285750">
              <a:lnSpc>
                <a:spcPct val="90000"/>
              </a:lnSpc>
              <a:spcBef>
                <a:spcPts val="1200"/>
              </a:spcBef>
              <a:spcAft>
                <a:spcPts val="250"/>
              </a:spcAft>
              <a:buClr>
                <a:schemeClr val="accent1"/>
              </a:buClr>
              <a:buSzPct val="80000"/>
              <a:buFontTx/>
              <a:buBlip>
                <a:blip r:embed="rId8"/>
              </a:buBlip>
              <a:tabLst/>
              <a:defRPr sz="1600">
                <a:ea typeface="Segoe UI Historic" panose="020B0502040204020203" pitchFamily="34" charset="0"/>
                <a:cs typeface="Segoe UI" panose="020B0502040204020203" pitchFamily="34" charset="0"/>
              </a:defRPr>
            </a:lvl3pPr>
            <a:lvl4pPr marL="1738313" indent="-320675">
              <a:lnSpc>
                <a:spcPct val="90000"/>
              </a:lnSpc>
              <a:spcBef>
                <a:spcPts val="1200"/>
              </a:spcBef>
              <a:spcAft>
                <a:spcPts val="250"/>
              </a:spcAft>
              <a:buClr>
                <a:schemeClr val="accent1"/>
              </a:buClr>
              <a:buSzPct val="70000"/>
              <a:buFontTx/>
              <a:buBlip>
                <a:blip r:embed="rId8"/>
              </a:buBlip>
              <a:tabLst/>
              <a:defRPr sz="1400">
                <a:ea typeface="Segoe UI Historic" panose="020B0502040204020203" pitchFamily="34" charset="0"/>
                <a:cs typeface="Segoe UI" panose="020B0502040204020203" pitchFamily="34" charset="0"/>
              </a:defRPr>
            </a:lvl4pPr>
            <a:lvl5pPr marL="2230438" indent="-355600">
              <a:lnSpc>
                <a:spcPct val="90000"/>
              </a:lnSpc>
              <a:spcBef>
                <a:spcPts val="250"/>
              </a:spcBef>
              <a:spcAft>
                <a:spcPts val="250"/>
              </a:spcAft>
              <a:buClr>
                <a:schemeClr val="accent1"/>
              </a:buClr>
              <a:buSzPct val="100000"/>
              <a:buFontTx/>
              <a:buBlip>
                <a:blip r:embed="rId9"/>
              </a:buBlip>
              <a:tabLst/>
              <a:defRPr sz="14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lang="en-US" sz="1400" dirty="0">
                <a:solidFill>
                  <a:schemeClr val="tx1"/>
                </a:solidFill>
                <a:latin typeface="Segoe UI"/>
              </a:rPr>
              <a:t>EV-Charging</a:t>
            </a:r>
            <a:endParaRPr kumimoji="0" lang="en-US" sz="1400" i="0" u="none" strike="noStrike" kern="1200" cap="none" spc="0" normalizeH="0" baseline="0" noProof="0" dirty="0">
              <a:ln>
                <a:noFill/>
              </a:ln>
              <a:solidFill>
                <a:schemeClr val="tx1"/>
              </a:solidFill>
              <a:effectLst/>
              <a:uLnTx/>
              <a:uFillTx/>
              <a:latin typeface="Segoe UI"/>
            </a:endParaRPr>
          </a:p>
        </p:txBody>
      </p:sp>
      <p:pic>
        <p:nvPicPr>
          <p:cNvPr id="29" name="Bildobjekt 28">
            <a:extLst>
              <a:ext uri="{FF2B5EF4-FFF2-40B4-BE49-F238E27FC236}">
                <a16:creationId xmlns:a16="http://schemas.microsoft.com/office/drawing/2014/main" id="{5C29E49D-5FDE-434E-90C2-8791032141FC}"/>
              </a:ext>
            </a:extLst>
          </p:cNvPr>
          <p:cNvPicPr>
            <a:picLocks noChangeAspect="1"/>
          </p:cNvPicPr>
          <p:nvPr/>
        </p:nvPicPr>
        <p:blipFill>
          <a:blip r:embed="rId11"/>
          <a:stretch>
            <a:fillRect/>
          </a:stretch>
        </p:blipFill>
        <p:spPr>
          <a:xfrm>
            <a:off x="765164" y="108363"/>
            <a:ext cx="1907039" cy="2697372"/>
          </a:xfrm>
          <a:prstGeom prst="rect">
            <a:avLst/>
          </a:prstGeom>
        </p:spPr>
      </p:pic>
      <p:pic>
        <p:nvPicPr>
          <p:cNvPr id="1026" name="Picture 2" descr="Bildresultat fÃ¶r ev box elvi">
            <a:extLst>
              <a:ext uri="{FF2B5EF4-FFF2-40B4-BE49-F238E27FC236}">
                <a16:creationId xmlns:a16="http://schemas.microsoft.com/office/drawing/2014/main" id="{2B6D1D2E-3575-4BB4-AA46-EDDDFEE07B0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8167" r="12458" b="6916"/>
          <a:stretch/>
        </p:blipFill>
        <p:spPr bwMode="auto">
          <a:xfrm>
            <a:off x="6169153" y="4227209"/>
            <a:ext cx="395103" cy="74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2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B8BA-786B-4A9F-B1FB-DC1F644147C1}"/>
              </a:ext>
            </a:extLst>
          </p:cNvPr>
          <p:cNvSpPr>
            <a:spLocks noGrp="1"/>
          </p:cNvSpPr>
          <p:nvPr>
            <p:ph type="title" idx="4294967295"/>
          </p:nvPr>
        </p:nvSpPr>
        <p:spPr>
          <a:xfrm>
            <a:off x="437322" y="747828"/>
            <a:ext cx="6740525" cy="400050"/>
          </a:xfrm>
        </p:spPr>
        <p:txBody>
          <a:bodyPr>
            <a:normAutofit fontScale="90000"/>
          </a:bodyPr>
          <a:lstStyle/>
          <a:p>
            <a:r>
              <a:rPr lang="sv-SE" spc="200" dirty="0">
                <a:latin typeface="Lato Black" panose="020F0A02020204030203" pitchFamily="34" charset="0"/>
              </a:rPr>
              <a:t>SMART LADDNING</a:t>
            </a:r>
          </a:p>
        </p:txBody>
      </p:sp>
      <p:grpSp>
        <p:nvGrpSpPr>
          <p:cNvPr id="3" name="Group 2">
            <a:extLst>
              <a:ext uri="{FF2B5EF4-FFF2-40B4-BE49-F238E27FC236}">
                <a16:creationId xmlns:a16="http://schemas.microsoft.com/office/drawing/2014/main" id="{BAA8F3B6-3B66-4991-8C51-7CF5B71218D0}"/>
              </a:ext>
            </a:extLst>
          </p:cNvPr>
          <p:cNvGrpSpPr/>
          <p:nvPr/>
        </p:nvGrpSpPr>
        <p:grpSpPr>
          <a:xfrm>
            <a:off x="593020" y="1649398"/>
            <a:ext cx="3296073" cy="4529717"/>
            <a:chOff x="593020" y="1649398"/>
            <a:chExt cx="3296073" cy="4529717"/>
          </a:xfrm>
        </p:grpSpPr>
        <p:grpSp>
          <p:nvGrpSpPr>
            <p:cNvPr id="15" name="Group 14">
              <a:extLst>
                <a:ext uri="{FF2B5EF4-FFF2-40B4-BE49-F238E27FC236}">
                  <a16:creationId xmlns:a16="http://schemas.microsoft.com/office/drawing/2014/main" id="{996A057D-9AB1-47A7-A486-1AD0DF996FED}"/>
                </a:ext>
              </a:extLst>
            </p:cNvPr>
            <p:cNvGrpSpPr/>
            <p:nvPr/>
          </p:nvGrpSpPr>
          <p:grpSpPr>
            <a:xfrm>
              <a:off x="593020" y="2439169"/>
              <a:ext cx="2739874" cy="1638343"/>
              <a:chOff x="5148480" y="1862214"/>
              <a:chExt cx="3344917" cy="2000136"/>
            </a:xfrm>
          </p:grpSpPr>
          <p:pic>
            <p:nvPicPr>
              <p:cNvPr id="4" name="Picture 3">
                <a:extLst>
                  <a:ext uri="{FF2B5EF4-FFF2-40B4-BE49-F238E27FC236}">
                    <a16:creationId xmlns:a16="http://schemas.microsoft.com/office/drawing/2014/main" id="{B82CEF43-7C95-4DBC-AD4C-C3ED72127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426261" y="2813855"/>
                <a:ext cx="1095245" cy="1048495"/>
              </a:xfrm>
              <a:prstGeom prst="rect">
                <a:avLst/>
              </a:prstGeom>
            </p:spPr>
          </p:pic>
          <p:pic>
            <p:nvPicPr>
              <p:cNvPr id="5" name="Picture 4">
                <a:extLst>
                  <a:ext uri="{FF2B5EF4-FFF2-40B4-BE49-F238E27FC236}">
                    <a16:creationId xmlns:a16="http://schemas.microsoft.com/office/drawing/2014/main" id="{02B8C6DE-5025-4D35-912D-B876C3C91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7112071" y="2798073"/>
                <a:ext cx="1095245" cy="1048495"/>
              </a:xfrm>
              <a:prstGeom prst="rect">
                <a:avLst/>
              </a:prstGeom>
            </p:spPr>
          </p:pic>
          <p:pic>
            <p:nvPicPr>
              <p:cNvPr id="6" name="Picture 5">
                <a:extLst>
                  <a:ext uri="{FF2B5EF4-FFF2-40B4-BE49-F238E27FC236}">
                    <a16:creationId xmlns:a16="http://schemas.microsoft.com/office/drawing/2014/main" id="{AE83E0E3-BB2B-4147-8F29-20E389D3A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6247094" y="2813855"/>
                <a:ext cx="1132546" cy="944011"/>
              </a:xfrm>
              <a:prstGeom prst="rect">
                <a:avLst/>
              </a:prstGeom>
              <a:ln>
                <a:noFill/>
              </a:ln>
            </p:spPr>
          </p:pic>
          <p:sp>
            <p:nvSpPr>
              <p:cNvPr id="7" name="Rectangle 6">
                <a:extLst>
                  <a:ext uri="{FF2B5EF4-FFF2-40B4-BE49-F238E27FC236}">
                    <a16:creationId xmlns:a16="http://schemas.microsoft.com/office/drawing/2014/main" id="{3A39BA2F-7610-426B-84B3-98849D69125E}"/>
                  </a:ext>
                </a:extLst>
              </p:cNvPr>
              <p:cNvSpPr/>
              <p:nvPr/>
            </p:nvSpPr>
            <p:spPr>
              <a:xfrm>
                <a:off x="5275165" y="2246060"/>
                <a:ext cx="3058876" cy="273535"/>
              </a:xfrm>
              <a:prstGeom prst="rect">
                <a:avLst/>
              </a:prstGeom>
              <a:solidFill>
                <a:schemeClr val="bg1"/>
              </a:solidFill>
              <a:ln>
                <a:solidFill>
                  <a:srgbClr val="8999A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600">
                  <a:solidFill>
                    <a:schemeClr val="tx1"/>
                  </a:solidFill>
                </a:endParaRPr>
              </a:p>
            </p:txBody>
          </p:sp>
          <p:sp>
            <p:nvSpPr>
              <p:cNvPr id="8" name="Rectangle 7">
                <a:extLst>
                  <a:ext uri="{FF2B5EF4-FFF2-40B4-BE49-F238E27FC236}">
                    <a16:creationId xmlns:a16="http://schemas.microsoft.com/office/drawing/2014/main" id="{5333443C-80F5-484B-ADB7-0EEF2C6E8781}"/>
                  </a:ext>
                </a:extLst>
              </p:cNvPr>
              <p:cNvSpPr/>
              <p:nvPr/>
            </p:nvSpPr>
            <p:spPr>
              <a:xfrm>
                <a:off x="5148480" y="1872561"/>
                <a:ext cx="628586" cy="375743"/>
              </a:xfrm>
              <a:prstGeom prst="rect">
                <a:avLst/>
              </a:prstGeom>
            </p:spPr>
            <p:txBody>
              <a:bodyPr wrap="none">
                <a:spAutoFit/>
              </a:bodyPr>
              <a:lstStyle/>
              <a:p>
                <a:r>
                  <a:rPr lang="en-US" sz="1400" dirty="0">
                    <a:latin typeface="Lato" panose="020F0502020204030203" pitchFamily="34" charset="0"/>
                    <a:ea typeface="Avenir Book" charset="0"/>
                    <a:cs typeface="Avenir Book" charset="0"/>
                  </a:rPr>
                  <a:t>10A</a:t>
                </a:r>
                <a:endParaRPr lang="en-GB" sz="1400" dirty="0">
                  <a:latin typeface="Lato" panose="020F0502020204030203" pitchFamily="34" charset="0"/>
                  <a:ea typeface="Avenir Book" charset="0"/>
                  <a:cs typeface="Avenir Book" charset="0"/>
                </a:endParaRPr>
              </a:p>
            </p:txBody>
          </p:sp>
          <p:sp>
            <p:nvSpPr>
              <p:cNvPr id="9" name="Rectangle 8">
                <a:extLst>
                  <a:ext uri="{FF2B5EF4-FFF2-40B4-BE49-F238E27FC236}">
                    <a16:creationId xmlns:a16="http://schemas.microsoft.com/office/drawing/2014/main" id="{7DE92EFB-4425-4CDD-B2F9-EEACBCC8DF3E}"/>
                  </a:ext>
                </a:extLst>
              </p:cNvPr>
              <p:cNvSpPr/>
              <p:nvPr/>
            </p:nvSpPr>
            <p:spPr>
              <a:xfrm>
                <a:off x="6458043" y="1862214"/>
                <a:ext cx="628586" cy="375743"/>
              </a:xfrm>
              <a:prstGeom prst="rect">
                <a:avLst/>
              </a:prstGeom>
            </p:spPr>
            <p:txBody>
              <a:bodyPr wrap="none">
                <a:spAutoFit/>
              </a:bodyPr>
              <a:lstStyle/>
              <a:p>
                <a:r>
                  <a:rPr lang="en-US" sz="1400" dirty="0">
                    <a:latin typeface="Lato" panose="020F0502020204030203" pitchFamily="34" charset="0"/>
                    <a:ea typeface="Avenir Book" charset="0"/>
                    <a:cs typeface="Avenir Book" charset="0"/>
                  </a:rPr>
                  <a:t>16A</a:t>
                </a:r>
                <a:endParaRPr lang="en-GB" sz="1400" dirty="0">
                  <a:latin typeface="Lato" panose="020F0502020204030203" pitchFamily="34" charset="0"/>
                  <a:ea typeface="Avenir Book" charset="0"/>
                  <a:cs typeface="Avenir Book" charset="0"/>
                </a:endParaRPr>
              </a:p>
            </p:txBody>
          </p:sp>
          <p:sp>
            <p:nvSpPr>
              <p:cNvPr id="10" name="Rectangle 9">
                <a:extLst>
                  <a:ext uri="{FF2B5EF4-FFF2-40B4-BE49-F238E27FC236}">
                    <a16:creationId xmlns:a16="http://schemas.microsoft.com/office/drawing/2014/main" id="{CD0DF723-ADED-499E-8D88-B565C9026924}"/>
                  </a:ext>
                </a:extLst>
              </p:cNvPr>
              <p:cNvSpPr/>
              <p:nvPr/>
            </p:nvSpPr>
            <p:spPr>
              <a:xfrm>
                <a:off x="7864811" y="1862214"/>
                <a:ext cx="628586" cy="375743"/>
              </a:xfrm>
              <a:prstGeom prst="rect">
                <a:avLst/>
              </a:prstGeom>
            </p:spPr>
            <p:txBody>
              <a:bodyPr wrap="none">
                <a:spAutoFit/>
              </a:bodyPr>
              <a:lstStyle/>
              <a:p>
                <a:r>
                  <a:rPr lang="en-US" sz="1400" dirty="0">
                    <a:latin typeface="Lato" panose="020F0502020204030203" pitchFamily="34" charset="0"/>
                    <a:ea typeface="Avenir Book" charset="0"/>
                    <a:cs typeface="Avenir Book" charset="0"/>
                  </a:rPr>
                  <a:t>32A</a:t>
                </a:r>
                <a:endParaRPr lang="en-GB" sz="1400" dirty="0">
                  <a:latin typeface="Lato" panose="020F0502020204030203" pitchFamily="34" charset="0"/>
                  <a:ea typeface="Avenir Book" charset="0"/>
                  <a:cs typeface="Avenir Book" charset="0"/>
                </a:endParaRPr>
              </a:p>
            </p:txBody>
          </p:sp>
          <p:sp>
            <p:nvSpPr>
              <p:cNvPr id="11" name="Rectangle 10">
                <a:extLst>
                  <a:ext uri="{FF2B5EF4-FFF2-40B4-BE49-F238E27FC236}">
                    <a16:creationId xmlns:a16="http://schemas.microsoft.com/office/drawing/2014/main" id="{3C6DF9C2-1A0C-4114-BD98-F8ED49374A86}"/>
                  </a:ext>
                </a:extLst>
              </p:cNvPr>
              <p:cNvSpPr/>
              <p:nvPr/>
            </p:nvSpPr>
            <p:spPr>
              <a:xfrm flipH="1">
                <a:off x="5300363" y="2270467"/>
                <a:ext cx="1479600" cy="216000"/>
              </a:xfrm>
              <a:prstGeom prst="rect">
                <a:avLst/>
              </a:prstGeom>
              <a:solidFill>
                <a:srgbClr val="41B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2" name="Rectangle 11">
                <a:extLst>
                  <a:ext uri="{FF2B5EF4-FFF2-40B4-BE49-F238E27FC236}">
                    <a16:creationId xmlns:a16="http://schemas.microsoft.com/office/drawing/2014/main" id="{60D3E96D-D820-4039-BC2E-236F995C9D4E}"/>
                  </a:ext>
                </a:extLst>
              </p:cNvPr>
              <p:cNvSpPr/>
              <p:nvPr/>
            </p:nvSpPr>
            <p:spPr>
              <a:xfrm flipH="1">
                <a:off x="5304196" y="2268423"/>
                <a:ext cx="2960981" cy="216000"/>
              </a:xfrm>
              <a:prstGeom prst="rect">
                <a:avLst/>
              </a:prstGeom>
              <a:solidFill>
                <a:srgbClr val="41B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46" name="Rectangle 45">
              <a:extLst>
                <a:ext uri="{FF2B5EF4-FFF2-40B4-BE49-F238E27FC236}">
                  <a16:creationId xmlns:a16="http://schemas.microsoft.com/office/drawing/2014/main" id="{D5553000-9281-4189-AD28-28D53B8EA0D5}"/>
                </a:ext>
              </a:extLst>
            </p:cNvPr>
            <p:cNvSpPr/>
            <p:nvPr/>
          </p:nvSpPr>
          <p:spPr>
            <a:xfrm>
              <a:off x="665580" y="4738271"/>
              <a:ext cx="3223513" cy="1440844"/>
            </a:xfrm>
            <a:prstGeom prst="rect">
              <a:avLst/>
            </a:prstGeom>
          </p:spPr>
          <p:txBody>
            <a:bodyPr wrap="square">
              <a:spAutoFit/>
            </a:bodyPr>
            <a:lstStyle/>
            <a:p>
              <a:pPr>
                <a:lnSpc>
                  <a:spcPct val="150000"/>
                </a:lnSpc>
              </a:pPr>
              <a:r>
                <a:rPr lang="sv-SE" sz="1200" dirty="0">
                  <a:latin typeface="Lato" panose="020F0502020204030203" pitchFamily="34" charset="0"/>
                  <a:ea typeface="Avenir Book" charset="0"/>
                  <a:cs typeface="Avenir Book" charset="0"/>
                </a:rPr>
                <a:t>Lastbalansering fördelar tillgänglig kapacitet optimalt. Denna funktion säkerställer att varje bil är optimalt laddad inom gränserna för dina </a:t>
              </a:r>
              <a:r>
                <a:rPr lang="sv-SE" sz="1200" dirty="0" err="1">
                  <a:latin typeface="Lato" panose="020F0502020204030203" pitchFamily="34" charset="0"/>
                  <a:ea typeface="Avenir Book" charset="0"/>
                  <a:cs typeface="Avenir Book" charset="0"/>
                </a:rPr>
                <a:t>laddstationer</a:t>
              </a:r>
              <a:r>
                <a:rPr lang="sv-SE" sz="1200" dirty="0">
                  <a:latin typeface="Lato" panose="020F0502020204030203" pitchFamily="34" charset="0"/>
                  <a:ea typeface="Avenir Book" charset="0"/>
                  <a:cs typeface="Avenir Book" charset="0"/>
                </a:rPr>
                <a:t> och anläggningens strömkapacitet.</a:t>
              </a:r>
              <a:endParaRPr lang="en-US" sz="1200" dirty="0">
                <a:latin typeface="Lato" panose="020F0502020204030203" pitchFamily="34" charset="0"/>
                <a:ea typeface="Avenir Book" charset="0"/>
                <a:cs typeface="Avenir Book" charset="0"/>
              </a:endParaRPr>
            </a:p>
          </p:txBody>
        </p:sp>
        <p:sp>
          <p:nvSpPr>
            <p:cNvPr id="47" name="textruta 3">
              <a:extLst>
                <a:ext uri="{FF2B5EF4-FFF2-40B4-BE49-F238E27FC236}">
                  <a16:creationId xmlns:a16="http://schemas.microsoft.com/office/drawing/2014/main" id="{E676EFA7-6609-46A5-9E8A-56E195CB795C}"/>
                </a:ext>
              </a:extLst>
            </p:cNvPr>
            <p:cNvSpPr txBox="1"/>
            <p:nvPr/>
          </p:nvSpPr>
          <p:spPr>
            <a:xfrm>
              <a:off x="605926" y="1649398"/>
              <a:ext cx="2446750" cy="50119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nSpc>
                  <a:spcPct val="150000"/>
                </a:lnSpc>
                <a:buNone/>
              </a:pPr>
              <a:r>
                <a:rPr lang="sv-SE" b="1" spc="50" dirty="0">
                  <a:latin typeface="Lato" panose="020F0502020204030203" pitchFamily="34" charset="0"/>
                </a:rPr>
                <a:t>LASTBALANSERING</a:t>
              </a:r>
            </a:p>
          </p:txBody>
        </p:sp>
      </p:grpSp>
      <p:grpSp>
        <p:nvGrpSpPr>
          <p:cNvPr id="13" name="Group 12">
            <a:extLst>
              <a:ext uri="{FF2B5EF4-FFF2-40B4-BE49-F238E27FC236}">
                <a16:creationId xmlns:a16="http://schemas.microsoft.com/office/drawing/2014/main" id="{AFB60A7E-A418-477F-B558-0474D9C424BC}"/>
              </a:ext>
            </a:extLst>
          </p:cNvPr>
          <p:cNvGrpSpPr/>
          <p:nvPr/>
        </p:nvGrpSpPr>
        <p:grpSpPr>
          <a:xfrm>
            <a:off x="4187450" y="1649398"/>
            <a:ext cx="3343693" cy="4498854"/>
            <a:chOff x="4187450" y="1649398"/>
            <a:chExt cx="3343693" cy="4498854"/>
          </a:xfrm>
        </p:grpSpPr>
        <p:pic>
          <p:nvPicPr>
            <p:cNvPr id="16" name="Picture 15">
              <a:extLst>
                <a:ext uri="{FF2B5EF4-FFF2-40B4-BE49-F238E27FC236}">
                  <a16:creationId xmlns:a16="http://schemas.microsoft.com/office/drawing/2014/main" id="{FF50939C-5EB4-4C09-99AB-3E11219AC6D0}"/>
                </a:ext>
              </a:extLst>
            </p:cNvPr>
            <p:cNvPicPr>
              <a:picLocks noChangeAspect="1"/>
            </p:cNvPicPr>
            <p:nvPr/>
          </p:nvPicPr>
          <p:blipFill>
            <a:blip r:embed="rId5">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4187451" y="2391047"/>
              <a:ext cx="3343692" cy="1214017"/>
            </a:xfrm>
            <a:prstGeom prst="rect">
              <a:avLst/>
            </a:prstGeom>
          </p:spPr>
        </p:pic>
        <p:sp>
          <p:nvSpPr>
            <p:cNvPr id="48" name="textruta 3">
              <a:extLst>
                <a:ext uri="{FF2B5EF4-FFF2-40B4-BE49-F238E27FC236}">
                  <a16:creationId xmlns:a16="http://schemas.microsoft.com/office/drawing/2014/main" id="{365B7327-2AF3-482A-B00D-D6F04067226D}"/>
                </a:ext>
              </a:extLst>
            </p:cNvPr>
            <p:cNvSpPr txBox="1"/>
            <p:nvPr/>
          </p:nvSpPr>
          <p:spPr>
            <a:xfrm>
              <a:off x="4187451" y="1649398"/>
              <a:ext cx="2446750" cy="50119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nSpc>
                  <a:spcPct val="150000"/>
                </a:lnSpc>
                <a:buNone/>
              </a:pPr>
              <a:r>
                <a:rPr lang="sv-SE" b="1" spc="50" dirty="0">
                  <a:latin typeface="Lato" panose="020F0502020204030203" pitchFamily="34" charset="0"/>
                </a:rPr>
                <a:t>HUB / SATELLITE</a:t>
              </a:r>
            </a:p>
          </p:txBody>
        </p:sp>
        <p:sp>
          <p:nvSpPr>
            <p:cNvPr id="50" name="Rectangle 49">
              <a:extLst>
                <a:ext uri="{FF2B5EF4-FFF2-40B4-BE49-F238E27FC236}">
                  <a16:creationId xmlns:a16="http://schemas.microsoft.com/office/drawing/2014/main" id="{F813FF00-3834-4A6A-8E44-C04B3C3B68E5}"/>
                </a:ext>
              </a:extLst>
            </p:cNvPr>
            <p:cNvSpPr/>
            <p:nvPr/>
          </p:nvSpPr>
          <p:spPr>
            <a:xfrm>
              <a:off x="4187450" y="4707408"/>
              <a:ext cx="3343691" cy="1440844"/>
            </a:xfrm>
            <a:prstGeom prst="rect">
              <a:avLst/>
            </a:prstGeom>
          </p:spPr>
          <p:txBody>
            <a:bodyPr wrap="square">
              <a:spAutoFit/>
            </a:bodyPr>
            <a:lstStyle/>
            <a:p>
              <a:pPr>
                <a:lnSpc>
                  <a:spcPct val="150000"/>
                </a:lnSpc>
              </a:pPr>
              <a:r>
                <a:rPr lang="sv-SE" sz="1200" dirty="0" err="1">
                  <a:latin typeface="Lato" panose="020F0502020204030203" pitchFamily="34" charset="0"/>
                  <a:ea typeface="Avenir Book" charset="0"/>
                  <a:cs typeface="Avenir Book" charset="0"/>
                </a:rPr>
                <a:t>Hub</a:t>
              </a:r>
              <a:r>
                <a:rPr lang="sv-SE" sz="1200" dirty="0">
                  <a:latin typeface="Lato" panose="020F0502020204030203" pitchFamily="34" charset="0"/>
                  <a:ea typeface="Avenir Book" charset="0"/>
                  <a:cs typeface="Avenir Book" charset="0"/>
                </a:rPr>
                <a:t>/</a:t>
              </a:r>
              <a:r>
                <a:rPr lang="sv-SE" sz="1200" dirty="0" err="1">
                  <a:latin typeface="Lato" panose="020F0502020204030203" pitchFamily="34" charset="0"/>
                  <a:ea typeface="Avenir Book" charset="0"/>
                  <a:cs typeface="Avenir Book" charset="0"/>
                </a:rPr>
                <a:t>Satellite</a:t>
              </a:r>
              <a:r>
                <a:rPr lang="sv-SE" sz="1200" dirty="0">
                  <a:latin typeface="Lato" panose="020F0502020204030203" pitchFamily="34" charset="0"/>
                  <a:ea typeface="Avenir Book" charset="0"/>
                  <a:cs typeface="Avenir Book" charset="0"/>
                </a:rPr>
                <a:t>-funktionen gör så</a:t>
              </a:r>
            </a:p>
            <a:p>
              <a:pPr>
                <a:lnSpc>
                  <a:spcPct val="150000"/>
                </a:lnSpc>
              </a:pPr>
              <a:r>
                <a:rPr lang="sv-SE" sz="1200" dirty="0">
                  <a:latin typeface="Lato" panose="020F0502020204030203" pitchFamily="34" charset="0"/>
                  <a:ea typeface="Avenir Book" charset="0"/>
                  <a:cs typeface="Avenir Book" charset="0"/>
                </a:rPr>
                <a:t>att det går att köra flera </a:t>
              </a:r>
              <a:r>
                <a:rPr lang="sv-SE" sz="1200" dirty="0" err="1">
                  <a:latin typeface="Lato" panose="020F0502020204030203" pitchFamily="34" charset="0"/>
                  <a:ea typeface="Avenir Book" charset="0"/>
                  <a:cs typeface="Avenir Book" charset="0"/>
                </a:rPr>
                <a:t>laddboxar</a:t>
              </a:r>
              <a:endParaRPr lang="sv-SE" sz="1200" dirty="0">
                <a:latin typeface="Lato" panose="020F0502020204030203" pitchFamily="34" charset="0"/>
                <a:ea typeface="Avenir Book" charset="0"/>
                <a:cs typeface="Avenir Book" charset="0"/>
              </a:endParaRPr>
            </a:p>
            <a:p>
              <a:pPr>
                <a:lnSpc>
                  <a:spcPct val="150000"/>
                </a:lnSpc>
              </a:pPr>
              <a:r>
                <a:rPr lang="sv-SE" sz="1200" dirty="0">
                  <a:latin typeface="Lato" panose="020F0502020204030203" pitchFamily="34" charset="0"/>
                  <a:ea typeface="Avenir Book" charset="0"/>
                  <a:cs typeface="Avenir Book" charset="0"/>
                </a:rPr>
                <a:t>mer kostnadseffektivt tillsammans</a:t>
              </a:r>
            </a:p>
            <a:p>
              <a:pPr>
                <a:lnSpc>
                  <a:spcPct val="150000"/>
                </a:lnSpc>
              </a:pPr>
              <a:r>
                <a:rPr lang="sv-SE" sz="1200" dirty="0">
                  <a:latin typeface="Lato" panose="020F0502020204030203" pitchFamily="34" charset="0"/>
                  <a:ea typeface="Avenir Book" charset="0"/>
                  <a:cs typeface="Avenir Book" charset="0"/>
                </a:rPr>
                <a:t>genom att sammankoppla upp till 20 stycken genom ett enda modem (</a:t>
              </a:r>
              <a:r>
                <a:rPr lang="sv-SE" sz="1200" dirty="0" err="1">
                  <a:latin typeface="Lato" panose="020F0502020204030203" pitchFamily="34" charset="0"/>
                  <a:ea typeface="Avenir Book" charset="0"/>
                  <a:cs typeface="Avenir Book" charset="0"/>
                </a:rPr>
                <a:t>Hub</a:t>
              </a:r>
              <a:r>
                <a:rPr lang="sv-SE" sz="1200" dirty="0">
                  <a:latin typeface="Lato" panose="020F0502020204030203" pitchFamily="34" charset="0"/>
                  <a:ea typeface="Avenir Book" charset="0"/>
                  <a:cs typeface="Avenir Book" charset="0"/>
                </a:rPr>
                <a:t>) </a:t>
              </a:r>
            </a:p>
          </p:txBody>
        </p:sp>
      </p:grpSp>
      <p:grpSp>
        <p:nvGrpSpPr>
          <p:cNvPr id="14" name="Group 13">
            <a:extLst>
              <a:ext uri="{FF2B5EF4-FFF2-40B4-BE49-F238E27FC236}">
                <a16:creationId xmlns:a16="http://schemas.microsoft.com/office/drawing/2014/main" id="{4473FBD7-FBE2-4E63-87CE-112BC0F3689B}"/>
              </a:ext>
            </a:extLst>
          </p:cNvPr>
          <p:cNvGrpSpPr/>
          <p:nvPr/>
        </p:nvGrpSpPr>
        <p:grpSpPr>
          <a:xfrm>
            <a:off x="8116798" y="1649398"/>
            <a:ext cx="3441628" cy="4498854"/>
            <a:chOff x="8116798" y="1649398"/>
            <a:chExt cx="3441628" cy="4498854"/>
          </a:xfrm>
        </p:grpSpPr>
        <p:grpSp>
          <p:nvGrpSpPr>
            <p:cNvPr id="45" name="Group 44">
              <a:extLst>
                <a:ext uri="{FF2B5EF4-FFF2-40B4-BE49-F238E27FC236}">
                  <a16:creationId xmlns:a16="http://schemas.microsoft.com/office/drawing/2014/main" id="{18FA5456-5F14-42C7-A951-7FB859B4BDFD}"/>
                </a:ext>
              </a:extLst>
            </p:cNvPr>
            <p:cNvGrpSpPr/>
            <p:nvPr/>
          </p:nvGrpSpPr>
          <p:grpSpPr>
            <a:xfrm>
              <a:off x="8179455" y="2290621"/>
              <a:ext cx="3378971" cy="1531120"/>
              <a:chOff x="133444" y="1708585"/>
              <a:chExt cx="11314369" cy="5126903"/>
            </a:xfrm>
          </p:grpSpPr>
          <p:pic>
            <p:nvPicPr>
              <p:cNvPr id="17" name="Picture 16">
                <a:extLst>
                  <a:ext uri="{FF2B5EF4-FFF2-40B4-BE49-F238E27FC236}">
                    <a16:creationId xmlns:a16="http://schemas.microsoft.com/office/drawing/2014/main" id="{2A722547-D854-4A9F-A52E-E0CF472248CA}"/>
                  </a:ext>
                </a:extLst>
              </p:cNvPr>
              <p:cNvPicPr>
                <a:picLocks noChangeAspect="1"/>
              </p:cNvPicPr>
              <p:nvPr/>
            </p:nvPicPr>
            <p:blipFill rotWithShape="1">
              <a:blip r:embed="rId6" cstate="screen">
                <a:duotone>
                  <a:prstClr val="black"/>
                  <a:schemeClr val="accent1">
                    <a:tint val="45000"/>
                    <a:satMod val="400000"/>
                  </a:schemeClr>
                </a:duotone>
                <a:extLst>
                  <a:ext uri="{28A0092B-C50C-407E-A947-70E740481C1C}">
                    <a14:useLocalDpi xmlns:a14="http://schemas.microsoft.com/office/drawing/2010/main"/>
                  </a:ext>
                </a:extLst>
              </a:blip>
              <a:srcRect t="28226"/>
              <a:stretch/>
            </p:blipFill>
            <p:spPr>
              <a:xfrm>
                <a:off x="966016" y="2272038"/>
                <a:ext cx="9759696" cy="993201"/>
              </a:xfrm>
              <a:prstGeom prst="rect">
                <a:avLst/>
              </a:prstGeom>
            </p:spPr>
          </p:pic>
          <p:pic>
            <p:nvPicPr>
              <p:cNvPr id="18" name="Picture 17">
                <a:extLst>
                  <a:ext uri="{FF2B5EF4-FFF2-40B4-BE49-F238E27FC236}">
                    <a16:creationId xmlns:a16="http://schemas.microsoft.com/office/drawing/2014/main" id="{EAA2662C-D347-4638-AE90-3A96C1D0FDFC}"/>
                  </a:ext>
                </a:extLst>
              </p:cNvPr>
              <p:cNvPicPr>
                <a:picLocks noChangeAspect="1"/>
              </p:cNvPicPr>
              <p:nvPr/>
            </p:nvPicPr>
            <p:blipFill rotWithShape="1">
              <a:blip r:embed="rId7" cstate="screen">
                <a:duotone>
                  <a:prstClr val="black"/>
                  <a:schemeClr val="accent1">
                    <a:tint val="45000"/>
                    <a:satMod val="400000"/>
                  </a:schemeClr>
                </a:duotone>
                <a:extLst>
                  <a:ext uri="{28A0092B-C50C-407E-A947-70E740481C1C}">
                    <a14:useLocalDpi xmlns:a14="http://schemas.microsoft.com/office/drawing/2010/main"/>
                  </a:ext>
                </a:extLst>
              </a:blip>
              <a:srcRect t="31990"/>
              <a:stretch/>
            </p:blipFill>
            <p:spPr>
              <a:xfrm>
                <a:off x="959920" y="5894367"/>
                <a:ext cx="9765792" cy="941121"/>
              </a:xfrm>
              <a:prstGeom prst="rect">
                <a:avLst/>
              </a:prstGeom>
            </p:spPr>
          </p:pic>
          <p:pic>
            <p:nvPicPr>
              <p:cNvPr id="19" name="Picture 18">
                <a:extLst>
                  <a:ext uri="{FF2B5EF4-FFF2-40B4-BE49-F238E27FC236}">
                    <a16:creationId xmlns:a16="http://schemas.microsoft.com/office/drawing/2014/main" id="{8342792A-C8B6-49B6-92C0-AB94363BECB8}"/>
                  </a:ext>
                </a:extLst>
              </p:cNvPr>
              <p:cNvPicPr>
                <a:picLocks noChangeAspect="1"/>
              </p:cNvPicPr>
              <p:nvPr/>
            </p:nvPicPr>
            <p:blipFill rotWithShape="1">
              <a:blip r:embed="rId6" cstate="screen">
                <a:duotone>
                  <a:prstClr val="black"/>
                  <a:schemeClr val="accent1">
                    <a:tint val="45000"/>
                    <a:satMod val="400000"/>
                  </a:schemeClr>
                </a:duotone>
                <a:extLst>
                  <a:ext uri="{28A0092B-C50C-407E-A947-70E740481C1C}">
                    <a14:useLocalDpi xmlns:a14="http://schemas.microsoft.com/office/drawing/2010/main"/>
                  </a:ext>
                </a:extLst>
              </a:blip>
              <a:srcRect t="29198"/>
              <a:stretch/>
            </p:blipFill>
            <p:spPr>
              <a:xfrm>
                <a:off x="966016" y="4129988"/>
                <a:ext cx="9759696" cy="979749"/>
              </a:xfrm>
              <a:prstGeom prst="rect">
                <a:avLst/>
              </a:prstGeom>
            </p:spPr>
          </p:pic>
          <p:sp>
            <p:nvSpPr>
              <p:cNvPr id="20" name="TextBox 19">
                <a:extLst>
                  <a:ext uri="{FF2B5EF4-FFF2-40B4-BE49-F238E27FC236}">
                    <a16:creationId xmlns:a16="http://schemas.microsoft.com/office/drawing/2014/main" id="{135241A7-E510-4643-B6DC-581EC8E32965}"/>
                  </a:ext>
                </a:extLst>
              </p:cNvPr>
              <p:cNvSpPr txBox="1"/>
              <p:nvPr/>
            </p:nvSpPr>
            <p:spPr>
              <a:xfrm>
                <a:off x="157195" y="2506869"/>
                <a:ext cx="967245" cy="515289"/>
              </a:xfrm>
              <a:prstGeom prst="rect">
                <a:avLst/>
              </a:prstGeom>
              <a:noFill/>
            </p:spPr>
            <p:txBody>
              <a:bodyPr wrap="none" rtlCol="0">
                <a:spAutoFit/>
              </a:bodyPr>
              <a:lstStyle/>
              <a:p>
                <a:r>
                  <a:rPr lang="en-US" sz="400" dirty="0">
                    <a:latin typeface="Lato" panose="020F0502020204030203" pitchFamily="34" charset="0"/>
                    <a:ea typeface="Avenir Book" charset="0"/>
                    <a:cs typeface="Avenir Book" charset="0"/>
                  </a:rPr>
                  <a:t>9:00</a:t>
                </a:r>
              </a:p>
            </p:txBody>
          </p:sp>
          <p:sp>
            <p:nvSpPr>
              <p:cNvPr id="21" name="TextBox 20">
                <a:extLst>
                  <a:ext uri="{FF2B5EF4-FFF2-40B4-BE49-F238E27FC236}">
                    <a16:creationId xmlns:a16="http://schemas.microsoft.com/office/drawing/2014/main" id="{12B684F9-766D-4F1D-A6D3-41158C1A720A}"/>
                  </a:ext>
                </a:extLst>
              </p:cNvPr>
              <p:cNvSpPr txBox="1"/>
              <p:nvPr/>
            </p:nvSpPr>
            <p:spPr>
              <a:xfrm>
                <a:off x="157195" y="4339793"/>
                <a:ext cx="875992" cy="463759"/>
              </a:xfrm>
              <a:prstGeom prst="rect">
                <a:avLst/>
              </a:prstGeom>
              <a:noFill/>
            </p:spPr>
            <p:txBody>
              <a:bodyPr wrap="none" rtlCol="0">
                <a:spAutoFit/>
              </a:bodyPr>
              <a:lstStyle/>
              <a:p>
                <a:r>
                  <a:rPr lang="en-US" sz="300" dirty="0">
                    <a:latin typeface="Lato" panose="020F0502020204030203" pitchFamily="34" charset="0"/>
                    <a:ea typeface="Avenir Book" charset="0"/>
                    <a:cs typeface="Avenir Book" charset="0"/>
                  </a:rPr>
                  <a:t>9:15</a:t>
                </a:r>
              </a:p>
            </p:txBody>
          </p:sp>
          <p:sp>
            <p:nvSpPr>
              <p:cNvPr id="22" name="Rectangle 21">
                <a:extLst>
                  <a:ext uri="{FF2B5EF4-FFF2-40B4-BE49-F238E27FC236}">
                    <a16:creationId xmlns:a16="http://schemas.microsoft.com/office/drawing/2014/main" id="{86331E02-BCDE-48DE-AB4B-BFEB5E82ECE2}"/>
                  </a:ext>
                </a:extLst>
              </p:cNvPr>
              <p:cNvSpPr/>
              <p:nvPr/>
            </p:nvSpPr>
            <p:spPr>
              <a:xfrm>
                <a:off x="9057893" y="1750871"/>
                <a:ext cx="1306287" cy="1678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latin typeface="Lato" panose="020F0502020204030203" pitchFamily="34" charset="0"/>
                </a:endParaRPr>
              </a:p>
            </p:txBody>
          </p:sp>
          <p:sp>
            <p:nvSpPr>
              <p:cNvPr id="23" name="TextBox 22">
                <a:extLst>
                  <a:ext uri="{FF2B5EF4-FFF2-40B4-BE49-F238E27FC236}">
                    <a16:creationId xmlns:a16="http://schemas.microsoft.com/office/drawing/2014/main" id="{4DBE9129-0567-464E-B378-F9E3856BC690}"/>
                  </a:ext>
                </a:extLst>
              </p:cNvPr>
              <p:cNvSpPr txBox="1"/>
              <p:nvPr/>
            </p:nvSpPr>
            <p:spPr>
              <a:xfrm>
                <a:off x="157191" y="6046941"/>
                <a:ext cx="875992" cy="463759"/>
              </a:xfrm>
              <a:prstGeom prst="rect">
                <a:avLst/>
              </a:prstGeom>
              <a:noFill/>
            </p:spPr>
            <p:txBody>
              <a:bodyPr wrap="none" rtlCol="0">
                <a:spAutoFit/>
              </a:bodyPr>
              <a:lstStyle/>
              <a:p>
                <a:r>
                  <a:rPr lang="en-US" sz="300" dirty="0">
                    <a:latin typeface="Lato" panose="020F0502020204030203" pitchFamily="34" charset="0"/>
                    <a:ea typeface="Avenir Book" charset="0"/>
                    <a:cs typeface="Avenir Book" charset="0"/>
                  </a:rPr>
                  <a:t>9:30</a:t>
                </a:r>
              </a:p>
            </p:txBody>
          </p:sp>
          <p:sp>
            <p:nvSpPr>
              <p:cNvPr id="24" name="Oval 23">
                <a:extLst>
                  <a:ext uri="{FF2B5EF4-FFF2-40B4-BE49-F238E27FC236}">
                    <a16:creationId xmlns:a16="http://schemas.microsoft.com/office/drawing/2014/main" id="{B648BA00-D8EB-43EA-AAFD-69C6D18DA185}"/>
                  </a:ext>
                </a:extLst>
              </p:cNvPr>
              <p:cNvSpPr/>
              <p:nvPr/>
            </p:nvSpPr>
            <p:spPr>
              <a:xfrm>
                <a:off x="147372" y="2356601"/>
                <a:ext cx="657255" cy="657255"/>
              </a:xfrm>
              <a:prstGeom prst="ellipse">
                <a:avLst/>
              </a:prstGeom>
              <a:noFill/>
              <a:ln>
                <a:solidFill>
                  <a:srgbClr val="899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solidFill>
                    <a:schemeClr val="tx1"/>
                  </a:solidFill>
                  <a:latin typeface="Lato" panose="020F0502020204030203" pitchFamily="34" charset="0"/>
                </a:endParaRPr>
              </a:p>
            </p:txBody>
          </p:sp>
          <p:sp>
            <p:nvSpPr>
              <p:cNvPr id="25" name="Oval 24">
                <a:extLst>
                  <a:ext uri="{FF2B5EF4-FFF2-40B4-BE49-F238E27FC236}">
                    <a16:creationId xmlns:a16="http://schemas.microsoft.com/office/drawing/2014/main" id="{F4E3579D-6482-4587-BCD5-43EAE15CBBAE}"/>
                  </a:ext>
                </a:extLst>
              </p:cNvPr>
              <p:cNvSpPr/>
              <p:nvPr/>
            </p:nvSpPr>
            <p:spPr>
              <a:xfrm>
                <a:off x="133444" y="4195830"/>
                <a:ext cx="657255" cy="657255"/>
              </a:xfrm>
              <a:prstGeom prst="ellipse">
                <a:avLst/>
              </a:prstGeom>
              <a:noFill/>
              <a:ln>
                <a:solidFill>
                  <a:srgbClr val="899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solidFill>
                    <a:schemeClr val="tx1"/>
                  </a:solidFill>
                  <a:latin typeface="Lato" panose="020F0502020204030203" pitchFamily="34" charset="0"/>
                </a:endParaRPr>
              </a:p>
            </p:txBody>
          </p:sp>
          <p:sp>
            <p:nvSpPr>
              <p:cNvPr id="26" name="Oval 25">
                <a:extLst>
                  <a:ext uri="{FF2B5EF4-FFF2-40B4-BE49-F238E27FC236}">
                    <a16:creationId xmlns:a16="http://schemas.microsoft.com/office/drawing/2014/main" id="{432738B5-0265-44E2-B58D-D96054197E29}"/>
                  </a:ext>
                </a:extLst>
              </p:cNvPr>
              <p:cNvSpPr/>
              <p:nvPr/>
            </p:nvSpPr>
            <p:spPr>
              <a:xfrm>
                <a:off x="133444" y="5902978"/>
                <a:ext cx="657255" cy="657255"/>
              </a:xfrm>
              <a:prstGeom prst="ellipse">
                <a:avLst/>
              </a:prstGeom>
              <a:noFill/>
              <a:ln>
                <a:solidFill>
                  <a:srgbClr val="899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solidFill>
                    <a:schemeClr val="tx1"/>
                  </a:solidFill>
                  <a:latin typeface="Lato" panose="020F0502020204030203" pitchFamily="34" charset="0"/>
                </a:endParaRPr>
              </a:p>
            </p:txBody>
          </p:sp>
          <p:cxnSp>
            <p:nvCxnSpPr>
              <p:cNvPr id="27" name="Straight Connector 26">
                <a:extLst>
                  <a:ext uri="{FF2B5EF4-FFF2-40B4-BE49-F238E27FC236}">
                    <a16:creationId xmlns:a16="http://schemas.microsoft.com/office/drawing/2014/main" id="{CD5C26D1-6CCB-4ED7-97CA-7E75AF8A18AB}"/>
                  </a:ext>
                </a:extLst>
              </p:cNvPr>
              <p:cNvCxnSpPr/>
              <p:nvPr/>
            </p:nvCxnSpPr>
            <p:spPr>
              <a:xfrm>
                <a:off x="157192" y="3512245"/>
                <a:ext cx="11290621" cy="0"/>
              </a:xfrm>
              <a:prstGeom prst="line">
                <a:avLst/>
              </a:prstGeom>
              <a:ln>
                <a:solidFill>
                  <a:srgbClr val="8999A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9D9F8F-8367-41EE-8A96-E6DE38CE5170}"/>
                  </a:ext>
                </a:extLst>
              </p:cNvPr>
              <p:cNvCxnSpPr/>
              <p:nvPr/>
            </p:nvCxnSpPr>
            <p:spPr>
              <a:xfrm>
                <a:off x="133444" y="5304368"/>
                <a:ext cx="11290621" cy="0"/>
              </a:xfrm>
              <a:prstGeom prst="line">
                <a:avLst/>
              </a:prstGeom>
              <a:ln>
                <a:solidFill>
                  <a:srgbClr val="8999A1"/>
                </a:solidFill>
              </a:ln>
            </p:spPr>
            <p:style>
              <a:lnRef idx="1">
                <a:schemeClr val="accent1"/>
              </a:lnRef>
              <a:fillRef idx="0">
                <a:schemeClr val="accent1"/>
              </a:fillRef>
              <a:effectRef idx="0">
                <a:schemeClr val="accent1"/>
              </a:effectRef>
              <a:fontRef idx="minor">
                <a:schemeClr val="tx1"/>
              </a:fontRef>
            </p:style>
          </p:cxnSp>
          <p:sp>
            <p:nvSpPr>
              <p:cNvPr id="29" name="Freeform 111">
                <a:extLst>
                  <a:ext uri="{FF2B5EF4-FFF2-40B4-BE49-F238E27FC236}">
                    <a16:creationId xmlns:a16="http://schemas.microsoft.com/office/drawing/2014/main" id="{7D47A407-D4A1-4EA0-AD0E-3FDE2AE99EC9}"/>
                  </a:ext>
                </a:extLst>
              </p:cNvPr>
              <p:cNvSpPr>
                <a:spLocks noEditPoints="1"/>
              </p:cNvSpPr>
              <p:nvPr/>
            </p:nvSpPr>
            <p:spPr bwMode="auto">
              <a:xfrm>
                <a:off x="1430011" y="1708585"/>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4CC7EE"/>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0" name="Freeform 111">
                <a:extLst>
                  <a:ext uri="{FF2B5EF4-FFF2-40B4-BE49-F238E27FC236}">
                    <a16:creationId xmlns:a16="http://schemas.microsoft.com/office/drawing/2014/main" id="{3D30DDF8-46EC-4062-810A-EEE3C5F33FE1}"/>
                  </a:ext>
                </a:extLst>
              </p:cNvPr>
              <p:cNvSpPr>
                <a:spLocks noEditPoints="1"/>
              </p:cNvSpPr>
              <p:nvPr/>
            </p:nvSpPr>
            <p:spPr bwMode="auto">
              <a:xfrm>
                <a:off x="3508747" y="1734998"/>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4CC7EE"/>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1" name="Freeform 111">
                <a:extLst>
                  <a:ext uri="{FF2B5EF4-FFF2-40B4-BE49-F238E27FC236}">
                    <a16:creationId xmlns:a16="http://schemas.microsoft.com/office/drawing/2014/main" id="{FC357AF3-D4CF-4353-8722-0346ED817272}"/>
                  </a:ext>
                </a:extLst>
              </p:cNvPr>
              <p:cNvSpPr>
                <a:spLocks noEditPoints="1"/>
              </p:cNvSpPr>
              <p:nvPr/>
            </p:nvSpPr>
            <p:spPr bwMode="auto">
              <a:xfrm>
                <a:off x="5558326" y="1744978"/>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4CC7EE"/>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2" name="Freeform 111">
                <a:extLst>
                  <a:ext uri="{FF2B5EF4-FFF2-40B4-BE49-F238E27FC236}">
                    <a16:creationId xmlns:a16="http://schemas.microsoft.com/office/drawing/2014/main" id="{1410FEF1-22A5-4A83-AC27-06110E4B39FD}"/>
                  </a:ext>
                </a:extLst>
              </p:cNvPr>
              <p:cNvSpPr>
                <a:spLocks noEditPoints="1"/>
              </p:cNvSpPr>
              <p:nvPr/>
            </p:nvSpPr>
            <p:spPr bwMode="auto">
              <a:xfrm>
                <a:off x="7607905" y="1745096"/>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4CC7EE"/>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pic>
            <p:nvPicPr>
              <p:cNvPr id="33" name="Picture 32">
                <a:extLst>
                  <a:ext uri="{FF2B5EF4-FFF2-40B4-BE49-F238E27FC236}">
                    <a16:creationId xmlns:a16="http://schemas.microsoft.com/office/drawing/2014/main" id="{B74E6B36-76E4-499E-8418-81502D25BE6A}"/>
                  </a:ext>
                </a:extLst>
              </p:cNvPr>
              <p:cNvPicPr>
                <a:picLocks noChangeAspect="1"/>
              </p:cNvPicPr>
              <p:nvPr/>
            </p:nvPicPr>
            <p:blipFill rotWithShape="1">
              <a:blip r:embed="rId8"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7137080" y="4102246"/>
                <a:ext cx="1282030" cy="1007492"/>
              </a:xfrm>
              <a:prstGeom prst="rect">
                <a:avLst/>
              </a:prstGeom>
            </p:spPr>
          </p:pic>
          <p:pic>
            <p:nvPicPr>
              <p:cNvPr id="34" name="Picture 33">
                <a:extLst>
                  <a:ext uri="{FF2B5EF4-FFF2-40B4-BE49-F238E27FC236}">
                    <a16:creationId xmlns:a16="http://schemas.microsoft.com/office/drawing/2014/main" id="{DCDB6838-80B1-48DB-9D60-310DB412F4E9}"/>
                  </a:ext>
                </a:extLst>
              </p:cNvPr>
              <p:cNvPicPr>
                <a:picLocks noChangeAspect="1"/>
              </p:cNvPicPr>
              <p:nvPr/>
            </p:nvPicPr>
            <p:blipFill rotWithShape="1">
              <a:blip r:embed="rId8"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072256" y="4092112"/>
                <a:ext cx="1282030" cy="1007492"/>
              </a:xfrm>
              <a:prstGeom prst="rect">
                <a:avLst/>
              </a:prstGeom>
            </p:spPr>
          </p:pic>
          <p:sp>
            <p:nvSpPr>
              <p:cNvPr id="35" name="Freeform 111">
                <a:extLst>
                  <a:ext uri="{FF2B5EF4-FFF2-40B4-BE49-F238E27FC236}">
                    <a16:creationId xmlns:a16="http://schemas.microsoft.com/office/drawing/2014/main" id="{C8A451B2-2B81-42A7-90A4-5C5E0522ABE8}"/>
                  </a:ext>
                </a:extLst>
              </p:cNvPr>
              <p:cNvSpPr>
                <a:spLocks noEditPoints="1"/>
              </p:cNvSpPr>
              <p:nvPr/>
            </p:nvSpPr>
            <p:spPr bwMode="auto">
              <a:xfrm>
                <a:off x="5521760" y="3616622"/>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8999A1"/>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6" name="Freeform 111">
                <a:extLst>
                  <a:ext uri="{FF2B5EF4-FFF2-40B4-BE49-F238E27FC236}">
                    <a16:creationId xmlns:a16="http://schemas.microsoft.com/office/drawing/2014/main" id="{38C7BEAF-F363-4AB9-971C-D63383C216A9}"/>
                  </a:ext>
                </a:extLst>
              </p:cNvPr>
              <p:cNvSpPr>
                <a:spLocks noEditPoints="1"/>
              </p:cNvSpPr>
              <p:nvPr/>
            </p:nvSpPr>
            <p:spPr bwMode="auto">
              <a:xfrm>
                <a:off x="7571339" y="3626602"/>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8999A1"/>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7" name="Freeform 111">
                <a:extLst>
                  <a:ext uri="{FF2B5EF4-FFF2-40B4-BE49-F238E27FC236}">
                    <a16:creationId xmlns:a16="http://schemas.microsoft.com/office/drawing/2014/main" id="{45398130-4FC6-4344-9778-4D8027E2FACC}"/>
                  </a:ext>
                </a:extLst>
              </p:cNvPr>
              <p:cNvSpPr>
                <a:spLocks noEditPoints="1"/>
              </p:cNvSpPr>
              <p:nvPr/>
            </p:nvSpPr>
            <p:spPr bwMode="auto">
              <a:xfrm>
                <a:off x="9620918" y="3626720"/>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8999A1"/>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8" name="Freeform 111">
                <a:extLst>
                  <a:ext uri="{FF2B5EF4-FFF2-40B4-BE49-F238E27FC236}">
                    <a16:creationId xmlns:a16="http://schemas.microsoft.com/office/drawing/2014/main" id="{28D6F066-173D-4310-8A34-AF7F49850D17}"/>
                  </a:ext>
                </a:extLst>
              </p:cNvPr>
              <p:cNvSpPr>
                <a:spLocks noEditPoints="1"/>
              </p:cNvSpPr>
              <p:nvPr/>
            </p:nvSpPr>
            <p:spPr bwMode="auto">
              <a:xfrm>
                <a:off x="1428679" y="3614179"/>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8999A1"/>
              </a:solidFill>
              <a:ln>
                <a:no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39" name="Freeform 111">
                <a:extLst>
                  <a:ext uri="{FF2B5EF4-FFF2-40B4-BE49-F238E27FC236}">
                    <a16:creationId xmlns:a16="http://schemas.microsoft.com/office/drawing/2014/main" id="{DEDF5547-4B91-4269-BC10-4D68FF225EA5}"/>
                  </a:ext>
                </a:extLst>
              </p:cNvPr>
              <p:cNvSpPr>
                <a:spLocks noEditPoints="1"/>
              </p:cNvSpPr>
              <p:nvPr/>
            </p:nvSpPr>
            <p:spPr bwMode="auto">
              <a:xfrm>
                <a:off x="3485821" y="5340223"/>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solidFill>
                  <a:srgbClr val="8999A1"/>
                </a:solid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40" name="Freeform 111">
                <a:extLst>
                  <a:ext uri="{FF2B5EF4-FFF2-40B4-BE49-F238E27FC236}">
                    <a16:creationId xmlns:a16="http://schemas.microsoft.com/office/drawing/2014/main" id="{002C346F-9DCC-464F-8105-0FEA842E8A23}"/>
                  </a:ext>
                </a:extLst>
              </p:cNvPr>
              <p:cNvSpPr>
                <a:spLocks noEditPoints="1"/>
              </p:cNvSpPr>
              <p:nvPr/>
            </p:nvSpPr>
            <p:spPr bwMode="auto">
              <a:xfrm>
                <a:off x="5564557" y="5366636"/>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solidFill>
                  <a:srgbClr val="8999A1"/>
                </a:solid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41" name="Freeform 111">
                <a:extLst>
                  <a:ext uri="{FF2B5EF4-FFF2-40B4-BE49-F238E27FC236}">
                    <a16:creationId xmlns:a16="http://schemas.microsoft.com/office/drawing/2014/main" id="{762EF4BA-239A-47EA-A49C-372BAC4FB8D6}"/>
                  </a:ext>
                </a:extLst>
              </p:cNvPr>
              <p:cNvSpPr>
                <a:spLocks noEditPoints="1"/>
              </p:cNvSpPr>
              <p:nvPr/>
            </p:nvSpPr>
            <p:spPr bwMode="auto">
              <a:xfrm>
                <a:off x="7614136" y="5376616"/>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solidFill>
                  <a:srgbClr val="8999A1"/>
                </a:solid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42" name="Freeform 111">
                <a:extLst>
                  <a:ext uri="{FF2B5EF4-FFF2-40B4-BE49-F238E27FC236}">
                    <a16:creationId xmlns:a16="http://schemas.microsoft.com/office/drawing/2014/main" id="{0B903003-8B94-4364-A6D8-DE07847BFE14}"/>
                  </a:ext>
                </a:extLst>
              </p:cNvPr>
              <p:cNvSpPr>
                <a:spLocks noEditPoints="1"/>
              </p:cNvSpPr>
              <p:nvPr/>
            </p:nvSpPr>
            <p:spPr bwMode="auto">
              <a:xfrm>
                <a:off x="9663715" y="5376734"/>
                <a:ext cx="284490" cy="563454"/>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solidFill>
                  <a:srgbClr val="8999A1"/>
                </a:solidFill>
              </a:ln>
            </p:spPr>
            <p:txBody>
              <a:bodyPr vert="horz" wrap="square" lIns="68580" tIns="34290" rIns="68580" bIns="34290" numCol="1" anchor="t" anchorCtr="0" compatLnSpc="1">
                <a:prstTxWarp prst="textNoShape">
                  <a:avLst/>
                </a:prstTxWarp>
              </a:bodyPr>
              <a:lstStyle/>
              <a:p>
                <a:endParaRPr lang="en-US" sz="300">
                  <a:solidFill>
                    <a:schemeClr val="bg1"/>
                  </a:solidFill>
                  <a:latin typeface="Lato" panose="020F0502020204030203" pitchFamily="34" charset="0"/>
                  <a:ea typeface="Avenir Book" charset="0"/>
                  <a:cs typeface="Avenir Book" charset="0"/>
                </a:endParaRPr>
              </a:p>
            </p:txBody>
          </p:sp>
          <p:sp>
            <p:nvSpPr>
              <p:cNvPr id="43" name="TextBox 42">
                <a:extLst>
                  <a:ext uri="{FF2B5EF4-FFF2-40B4-BE49-F238E27FC236}">
                    <a16:creationId xmlns:a16="http://schemas.microsoft.com/office/drawing/2014/main" id="{E7602FED-68F4-4D05-B646-4DB9830EC342}"/>
                  </a:ext>
                </a:extLst>
              </p:cNvPr>
              <p:cNvSpPr txBox="1"/>
              <p:nvPr/>
            </p:nvSpPr>
            <p:spPr>
              <a:xfrm>
                <a:off x="3144599" y="3732913"/>
                <a:ext cx="1063861" cy="463759"/>
              </a:xfrm>
              <a:prstGeom prst="rect">
                <a:avLst/>
              </a:prstGeom>
              <a:noFill/>
            </p:spPr>
            <p:txBody>
              <a:bodyPr wrap="none" rtlCol="0">
                <a:spAutoFit/>
              </a:bodyPr>
              <a:lstStyle/>
              <a:p>
                <a:r>
                  <a:rPr lang="en-US" sz="300" dirty="0">
                    <a:solidFill>
                      <a:srgbClr val="8999A1"/>
                    </a:solidFill>
                    <a:latin typeface="Lato" panose="020F0502020204030203" pitchFamily="34" charset="0"/>
                    <a:ea typeface="Avenir Book" charset="0"/>
                    <a:cs typeface="Avenir Book" charset="0"/>
                  </a:rPr>
                  <a:t>QUEUE</a:t>
                </a:r>
              </a:p>
            </p:txBody>
          </p:sp>
          <p:sp>
            <p:nvSpPr>
              <p:cNvPr id="44" name="TextBox 43">
                <a:extLst>
                  <a:ext uri="{FF2B5EF4-FFF2-40B4-BE49-F238E27FC236}">
                    <a16:creationId xmlns:a16="http://schemas.microsoft.com/office/drawing/2014/main" id="{5EBD2114-9D4F-4132-9804-0AC232D27EB4}"/>
                  </a:ext>
                </a:extLst>
              </p:cNvPr>
              <p:cNvSpPr txBox="1"/>
              <p:nvPr/>
            </p:nvSpPr>
            <p:spPr>
              <a:xfrm>
                <a:off x="1095770" y="5515067"/>
                <a:ext cx="1063861" cy="463759"/>
              </a:xfrm>
              <a:prstGeom prst="rect">
                <a:avLst/>
              </a:prstGeom>
              <a:noFill/>
            </p:spPr>
            <p:txBody>
              <a:bodyPr wrap="none" rtlCol="0">
                <a:spAutoFit/>
              </a:bodyPr>
              <a:lstStyle/>
              <a:p>
                <a:r>
                  <a:rPr lang="en-US" sz="300">
                    <a:solidFill>
                      <a:srgbClr val="8999A1"/>
                    </a:solidFill>
                    <a:latin typeface="Lato" panose="020F0502020204030203" pitchFamily="34" charset="0"/>
                    <a:ea typeface="Avenir Book" charset="0"/>
                    <a:cs typeface="Avenir Book" charset="0"/>
                  </a:rPr>
                  <a:t>QUEUE</a:t>
                </a:r>
              </a:p>
            </p:txBody>
          </p:sp>
        </p:grpSp>
        <p:sp>
          <p:nvSpPr>
            <p:cNvPr id="49" name="textruta 3">
              <a:extLst>
                <a:ext uri="{FF2B5EF4-FFF2-40B4-BE49-F238E27FC236}">
                  <a16:creationId xmlns:a16="http://schemas.microsoft.com/office/drawing/2014/main" id="{11132C71-77BA-4683-B7F1-72721AB9E79E}"/>
                </a:ext>
              </a:extLst>
            </p:cNvPr>
            <p:cNvSpPr txBox="1"/>
            <p:nvPr/>
          </p:nvSpPr>
          <p:spPr>
            <a:xfrm>
              <a:off x="8150618" y="1649398"/>
              <a:ext cx="2446750" cy="50119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nSpc>
                  <a:spcPct val="150000"/>
                </a:lnSpc>
                <a:buNone/>
              </a:pPr>
              <a:r>
                <a:rPr lang="sv-SE" b="1" spc="50" dirty="0">
                  <a:latin typeface="Lato" panose="020F0502020204030203" pitchFamily="34" charset="0"/>
                </a:rPr>
                <a:t>SMART QUEUE</a:t>
              </a:r>
            </a:p>
          </p:txBody>
        </p:sp>
        <p:sp>
          <p:nvSpPr>
            <p:cNvPr id="51" name="Rectangle 50">
              <a:extLst>
                <a:ext uri="{FF2B5EF4-FFF2-40B4-BE49-F238E27FC236}">
                  <a16:creationId xmlns:a16="http://schemas.microsoft.com/office/drawing/2014/main" id="{DCA7B2FB-2C1A-401F-9018-5324CB1D8BB5}"/>
                </a:ext>
              </a:extLst>
            </p:cNvPr>
            <p:cNvSpPr/>
            <p:nvPr/>
          </p:nvSpPr>
          <p:spPr>
            <a:xfrm>
              <a:off x="8116798" y="4707408"/>
              <a:ext cx="3343691" cy="1440844"/>
            </a:xfrm>
            <a:prstGeom prst="rect">
              <a:avLst/>
            </a:prstGeom>
          </p:spPr>
          <p:txBody>
            <a:bodyPr wrap="square">
              <a:spAutoFit/>
            </a:bodyPr>
            <a:lstStyle/>
            <a:p>
              <a:pPr>
                <a:lnSpc>
                  <a:spcPct val="150000"/>
                </a:lnSpc>
              </a:pPr>
              <a:r>
                <a:rPr lang="sv-SE" sz="1200" dirty="0">
                  <a:latin typeface="Lato" panose="020F0502020204030203" pitchFamily="34" charset="0"/>
                  <a:ea typeface="Avenir Book" charset="0"/>
                  <a:cs typeface="Avenir Book" charset="0"/>
                </a:rPr>
                <a:t>Smart </a:t>
              </a:r>
              <a:r>
                <a:rPr lang="sv-SE" sz="1200" dirty="0" err="1">
                  <a:latin typeface="Lato" panose="020F0502020204030203" pitchFamily="34" charset="0"/>
                  <a:ea typeface="Avenir Book" charset="0"/>
                  <a:cs typeface="Avenir Book" charset="0"/>
                </a:rPr>
                <a:t>Queue</a:t>
              </a:r>
              <a:r>
                <a:rPr lang="sv-SE" sz="1200" dirty="0">
                  <a:latin typeface="Lato" panose="020F0502020204030203" pitchFamily="34" charset="0"/>
                  <a:ea typeface="Avenir Book" charset="0"/>
                  <a:cs typeface="Avenir Book" charset="0"/>
                </a:rPr>
                <a:t> är ett intelligent kö-system som kickar igång när tillgänglig kapacitet är utnyttjad maximalt. Laddningen sker då utefter en smart algoritm för att ge alla bilar möjlighet till effektiv laddning.</a:t>
              </a:r>
            </a:p>
          </p:txBody>
        </p:sp>
      </p:grpSp>
    </p:spTree>
    <p:extLst>
      <p:ext uri="{BB962C8B-B14F-4D97-AF65-F5344CB8AC3E}">
        <p14:creationId xmlns:p14="http://schemas.microsoft.com/office/powerpoint/2010/main" val="16270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814ED-44AE-4DFE-9644-C442EF27A179}"/>
              </a:ext>
            </a:extLst>
          </p:cNvPr>
          <p:cNvPicPr>
            <a:picLocks noChangeAspect="1"/>
          </p:cNvPicPr>
          <p:nvPr/>
        </p:nvPicPr>
        <p:blipFill rotWithShape="1">
          <a:blip r:embed="rId3"/>
          <a:srcRect l="3074" r="26047" b="-2"/>
          <a:stretch/>
        </p:blipFill>
        <p:spPr>
          <a:xfrm>
            <a:off x="0" y="-6026"/>
            <a:ext cx="4018679" cy="6214533"/>
          </a:xfrm>
          <a:prstGeom prst="rect">
            <a:avLst/>
          </a:prstGeom>
        </p:spPr>
      </p:pic>
      <p:pic>
        <p:nvPicPr>
          <p:cNvPr id="6" name="Picture 5">
            <a:extLst>
              <a:ext uri="{FF2B5EF4-FFF2-40B4-BE49-F238E27FC236}">
                <a16:creationId xmlns:a16="http://schemas.microsoft.com/office/drawing/2014/main" id="{0433C7CE-9F9E-40C2-A4E2-FED298A47969}"/>
              </a:ext>
            </a:extLst>
          </p:cNvPr>
          <p:cNvPicPr>
            <a:picLocks noChangeAspect="1"/>
          </p:cNvPicPr>
          <p:nvPr/>
        </p:nvPicPr>
        <p:blipFill rotWithShape="1">
          <a:blip r:embed="rId4"/>
          <a:srcRect l="22461" r="5799" b="-2"/>
          <a:stretch/>
        </p:blipFill>
        <p:spPr>
          <a:xfrm>
            <a:off x="4086660" y="0"/>
            <a:ext cx="4018679" cy="6208507"/>
          </a:xfrm>
          <a:prstGeom prst="rect">
            <a:avLst/>
          </a:prstGeom>
        </p:spPr>
      </p:pic>
      <p:pic>
        <p:nvPicPr>
          <p:cNvPr id="8" name="Picture 7">
            <a:extLst>
              <a:ext uri="{FF2B5EF4-FFF2-40B4-BE49-F238E27FC236}">
                <a16:creationId xmlns:a16="http://schemas.microsoft.com/office/drawing/2014/main" id="{B9525AB3-CEEC-42F6-A123-8293CA5F660D}"/>
              </a:ext>
            </a:extLst>
          </p:cNvPr>
          <p:cNvPicPr>
            <a:picLocks noChangeAspect="1"/>
          </p:cNvPicPr>
          <p:nvPr/>
        </p:nvPicPr>
        <p:blipFill rotWithShape="1">
          <a:blip r:embed="rId5"/>
          <a:srcRect l="19842" r="9175" b="-2"/>
          <a:stretch/>
        </p:blipFill>
        <p:spPr>
          <a:xfrm>
            <a:off x="8178111" y="-6027"/>
            <a:ext cx="4013889" cy="6208507"/>
          </a:xfrm>
          <a:prstGeom prst="rect">
            <a:avLst/>
          </a:prstGeom>
        </p:spPr>
      </p:pic>
      <p:sp>
        <p:nvSpPr>
          <p:cNvPr id="13" name="TextBox 12">
            <a:extLst>
              <a:ext uri="{FF2B5EF4-FFF2-40B4-BE49-F238E27FC236}">
                <a16:creationId xmlns:a16="http://schemas.microsoft.com/office/drawing/2014/main" id="{D63BB13D-1A25-4D2D-90CF-24A6668ABDB0}"/>
              </a:ext>
            </a:extLst>
          </p:cNvPr>
          <p:cNvSpPr txBox="1"/>
          <p:nvPr/>
        </p:nvSpPr>
        <p:spPr>
          <a:xfrm>
            <a:off x="832668" y="2624188"/>
            <a:ext cx="2360583"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SOLENERGI</a:t>
            </a:r>
          </a:p>
        </p:txBody>
      </p:sp>
      <p:sp>
        <p:nvSpPr>
          <p:cNvPr id="14" name="TextBox 13">
            <a:extLst>
              <a:ext uri="{FF2B5EF4-FFF2-40B4-BE49-F238E27FC236}">
                <a16:creationId xmlns:a16="http://schemas.microsoft.com/office/drawing/2014/main" id="{9F449A86-9452-4E56-AFBF-2FAD99F5AB03}"/>
              </a:ext>
            </a:extLst>
          </p:cNvPr>
          <p:cNvSpPr txBox="1"/>
          <p:nvPr/>
        </p:nvSpPr>
        <p:spPr>
          <a:xfrm>
            <a:off x="8928943" y="2633513"/>
            <a:ext cx="2512227"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E-MOBILITY</a:t>
            </a:r>
          </a:p>
        </p:txBody>
      </p:sp>
      <p:sp>
        <p:nvSpPr>
          <p:cNvPr id="15" name="TextBox 14">
            <a:extLst>
              <a:ext uri="{FF2B5EF4-FFF2-40B4-BE49-F238E27FC236}">
                <a16:creationId xmlns:a16="http://schemas.microsoft.com/office/drawing/2014/main" id="{FE90BB17-1433-4170-88FB-E102C4A10FEC}"/>
              </a:ext>
            </a:extLst>
          </p:cNvPr>
          <p:cNvSpPr txBox="1"/>
          <p:nvPr/>
        </p:nvSpPr>
        <p:spPr>
          <a:xfrm>
            <a:off x="4543716" y="2624188"/>
            <a:ext cx="3104568" cy="523220"/>
          </a:xfrm>
          <a:prstGeom prst="rect">
            <a:avLst/>
          </a:prstGeom>
          <a:noFill/>
        </p:spPr>
        <p:txBody>
          <a:bodyPr wrap="non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ENERGILAGRING</a:t>
            </a:r>
          </a:p>
        </p:txBody>
      </p:sp>
      <p:grpSp>
        <p:nvGrpSpPr>
          <p:cNvPr id="17" name="Group 16">
            <a:extLst>
              <a:ext uri="{FF2B5EF4-FFF2-40B4-BE49-F238E27FC236}">
                <a16:creationId xmlns:a16="http://schemas.microsoft.com/office/drawing/2014/main" id="{C2C00EAE-9EA2-4EC0-AF8D-6E09F5D5F7F2}"/>
              </a:ext>
            </a:extLst>
          </p:cNvPr>
          <p:cNvGrpSpPr/>
          <p:nvPr/>
        </p:nvGrpSpPr>
        <p:grpSpPr>
          <a:xfrm>
            <a:off x="0" y="4592548"/>
            <a:ext cx="12192000" cy="1099335"/>
            <a:chOff x="0" y="4592548"/>
            <a:chExt cx="12192000" cy="1099335"/>
          </a:xfrm>
        </p:grpSpPr>
        <p:sp>
          <p:nvSpPr>
            <p:cNvPr id="3" name="Rectangle 2">
              <a:extLst>
                <a:ext uri="{FF2B5EF4-FFF2-40B4-BE49-F238E27FC236}">
                  <a16:creationId xmlns:a16="http://schemas.microsoft.com/office/drawing/2014/main" id="{8179B1D6-9C00-4C56-B7C0-7DB2E9F38BC4}"/>
                </a:ext>
              </a:extLst>
            </p:cNvPr>
            <p:cNvSpPr/>
            <p:nvPr/>
          </p:nvSpPr>
          <p:spPr>
            <a:xfrm>
              <a:off x="0" y="4592548"/>
              <a:ext cx="12192000" cy="1099335"/>
            </a:xfrm>
            <a:prstGeom prst="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800" dirty="0">
                  <a:solidFill>
                    <a:schemeClr val="tx1"/>
                  </a:solidFill>
                  <a:latin typeface="Lato Black" panose="020F0A02020204030203" pitchFamily="34" charset="0"/>
                </a:rPr>
                <a:t>ENERGIOPTIMERING</a:t>
              </a:r>
            </a:p>
          </p:txBody>
        </p:sp>
        <p:cxnSp>
          <p:nvCxnSpPr>
            <p:cNvPr id="7" name="Straight Connector 6">
              <a:extLst>
                <a:ext uri="{FF2B5EF4-FFF2-40B4-BE49-F238E27FC236}">
                  <a16:creationId xmlns:a16="http://schemas.microsoft.com/office/drawing/2014/main" id="{E245C5C0-54FF-433E-ADBE-CEE0F08D0616}"/>
                </a:ext>
              </a:extLst>
            </p:cNvPr>
            <p:cNvCxnSpPr>
              <a:cxnSpLocks/>
            </p:cNvCxnSpPr>
            <p:nvPr/>
          </p:nvCxnSpPr>
          <p:spPr>
            <a:xfrm>
              <a:off x="544530" y="5147351"/>
              <a:ext cx="2836623" cy="0"/>
            </a:xfrm>
            <a:prstGeom prst="line">
              <a:avLst/>
            </a:prstGeom>
            <a:ln>
              <a:head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0851620-A81E-463C-A1BB-D39AC04B80E0}"/>
                </a:ext>
              </a:extLst>
            </p:cNvPr>
            <p:cNvCxnSpPr>
              <a:cxnSpLocks/>
            </p:cNvCxnSpPr>
            <p:nvPr/>
          </p:nvCxnSpPr>
          <p:spPr>
            <a:xfrm>
              <a:off x="8814391" y="5147351"/>
              <a:ext cx="2785133" cy="0"/>
            </a:xfrm>
            <a:prstGeom prst="line">
              <a:avLst/>
            </a:prstGeom>
            <a:ln>
              <a:tailEnd type="ova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072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1871" t="8026" r="14098" b="13527"/>
          <a:stretch/>
        </p:blipFill>
        <p:spPr>
          <a:xfrm>
            <a:off x="3405720" y="1868820"/>
            <a:ext cx="4903261" cy="3829093"/>
          </a:xfrm>
          <a:prstGeom prst="rect">
            <a:avLst/>
          </a:prstGeom>
        </p:spPr>
      </p:pic>
      <p:sp>
        <p:nvSpPr>
          <p:cNvPr id="47" name="Content Placeholder 2">
            <a:extLst>
              <a:ext uri="{FF2B5EF4-FFF2-40B4-BE49-F238E27FC236}">
                <a16:creationId xmlns:a16="http://schemas.microsoft.com/office/drawing/2014/main" id="{883422E5-9918-E045-8337-D5F644325B23}"/>
              </a:ext>
            </a:extLst>
          </p:cNvPr>
          <p:cNvSpPr>
            <a:spLocks noGrp="1"/>
          </p:cNvSpPr>
          <p:nvPr>
            <p:ph idx="4294967295"/>
          </p:nvPr>
        </p:nvSpPr>
        <p:spPr>
          <a:xfrm>
            <a:off x="0" y="2881313"/>
            <a:ext cx="2022475" cy="409575"/>
          </a:xfrm>
          <a:prstGeom prst="rect">
            <a:avLst/>
          </a:prstGeom>
        </p:spPr>
        <p:txBody>
          <a:bodyPr/>
          <a:lstStyle/>
          <a:p>
            <a:pPr marL="0" indent="0" algn="ctr" defTabSz="609570">
              <a:buNone/>
            </a:pPr>
            <a:r>
              <a:rPr lang="en-US" sz="1600" dirty="0"/>
              <a:t>Smart Energy</a:t>
            </a:r>
          </a:p>
        </p:txBody>
      </p:sp>
      <p:sp>
        <p:nvSpPr>
          <p:cNvPr id="10" name="Rectangle 9"/>
          <p:cNvSpPr/>
          <p:nvPr/>
        </p:nvSpPr>
        <p:spPr>
          <a:xfrm>
            <a:off x="9098812" y="1457049"/>
            <a:ext cx="1556488" cy="3082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p:txBody>
      </p:sp>
      <p:sp>
        <p:nvSpPr>
          <p:cNvPr id="19" name="TextBox 18">
            <a:extLst>
              <a:ext uri="{FF2B5EF4-FFF2-40B4-BE49-F238E27FC236}">
                <a16:creationId xmlns:a16="http://schemas.microsoft.com/office/drawing/2014/main" id="{64643775-EC24-7B45-AB29-52F227B8D0F4}"/>
              </a:ext>
            </a:extLst>
          </p:cNvPr>
          <p:cNvSpPr txBox="1"/>
          <p:nvPr/>
        </p:nvSpPr>
        <p:spPr>
          <a:xfrm>
            <a:off x="11442819" y="6375163"/>
            <a:ext cx="0" cy="0"/>
          </a:xfrm>
          <a:prstGeom prst="rect">
            <a:avLst/>
          </a:prstGeom>
          <a:noFill/>
        </p:spPr>
        <p:txBody>
          <a:bodyPr wrap="none" rtlCol="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CEF45421-360B-DF4C-B34E-711C7D360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4193" y="2880061"/>
            <a:ext cx="484327" cy="753398"/>
          </a:xfrm>
          <a:prstGeom prst="rect">
            <a:avLst/>
          </a:prstGeom>
        </p:spPr>
      </p:pic>
      <p:pic>
        <p:nvPicPr>
          <p:cNvPr id="13" name="Picture 12">
            <a:extLst>
              <a:ext uri="{FF2B5EF4-FFF2-40B4-BE49-F238E27FC236}">
                <a16:creationId xmlns:a16="http://schemas.microsoft.com/office/drawing/2014/main" id="{DE021F73-C0D6-1949-A848-202015D13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2749" y="1298854"/>
            <a:ext cx="449523" cy="932891"/>
          </a:xfrm>
          <a:prstGeom prst="rect">
            <a:avLst/>
          </a:prstGeom>
        </p:spPr>
      </p:pic>
      <p:pic>
        <p:nvPicPr>
          <p:cNvPr id="14" name="Picture 13">
            <a:extLst>
              <a:ext uri="{FF2B5EF4-FFF2-40B4-BE49-F238E27FC236}">
                <a16:creationId xmlns:a16="http://schemas.microsoft.com/office/drawing/2014/main" id="{447DED1D-ED68-A241-9D28-99445D241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7471" y="3118668"/>
            <a:ext cx="593992" cy="489153"/>
          </a:xfrm>
          <a:prstGeom prst="rect">
            <a:avLst/>
          </a:prstGeom>
        </p:spPr>
      </p:pic>
      <p:pic>
        <p:nvPicPr>
          <p:cNvPr id="16" name="Picture 15">
            <a:extLst>
              <a:ext uri="{FF2B5EF4-FFF2-40B4-BE49-F238E27FC236}">
                <a16:creationId xmlns:a16="http://schemas.microsoft.com/office/drawing/2014/main" id="{A12C8812-0FDA-1040-82A4-CAAC9587A6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3412" y="5230816"/>
            <a:ext cx="578248" cy="429189"/>
          </a:xfrm>
          <a:prstGeom prst="rect">
            <a:avLst/>
          </a:prstGeom>
        </p:spPr>
      </p:pic>
      <p:pic>
        <p:nvPicPr>
          <p:cNvPr id="20" name="Picture 19">
            <a:extLst>
              <a:ext uri="{FF2B5EF4-FFF2-40B4-BE49-F238E27FC236}">
                <a16:creationId xmlns:a16="http://schemas.microsoft.com/office/drawing/2014/main" id="{C6399782-5129-A145-B181-61D161E065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970" y="2065830"/>
            <a:ext cx="719854" cy="800826"/>
          </a:xfrm>
          <a:prstGeom prst="rect">
            <a:avLst/>
          </a:prstGeom>
        </p:spPr>
      </p:pic>
      <p:cxnSp>
        <p:nvCxnSpPr>
          <p:cNvPr id="26" name="Elbow Connector 25">
            <a:extLst>
              <a:ext uri="{FF2B5EF4-FFF2-40B4-BE49-F238E27FC236}">
                <a16:creationId xmlns:a16="http://schemas.microsoft.com/office/drawing/2014/main" id="{5322A323-5952-044E-87BA-4C89A4F2AC27}"/>
              </a:ext>
            </a:extLst>
          </p:cNvPr>
          <p:cNvCxnSpPr>
            <a:cxnSpLocks/>
          </p:cNvCxnSpPr>
          <p:nvPr/>
        </p:nvCxnSpPr>
        <p:spPr>
          <a:xfrm>
            <a:off x="1759609" y="3195437"/>
            <a:ext cx="1867969" cy="467700"/>
          </a:xfrm>
          <a:prstGeom prst="bentConnector3">
            <a:avLst>
              <a:gd name="adj1" fmla="val -36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3BE110F7-D236-9A47-9571-53D6703105B1}"/>
              </a:ext>
            </a:extLst>
          </p:cNvPr>
          <p:cNvCxnSpPr>
            <a:cxnSpLocks/>
          </p:cNvCxnSpPr>
          <p:nvPr/>
        </p:nvCxnSpPr>
        <p:spPr>
          <a:xfrm flipV="1">
            <a:off x="7280031" y="1589614"/>
            <a:ext cx="1614047" cy="529332"/>
          </a:xfrm>
          <a:prstGeom prst="bentConnector3">
            <a:avLst>
              <a:gd name="adj1" fmla="val 429"/>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9BFEBEF5-2797-FB4F-B696-006B59B9D8F7}"/>
              </a:ext>
            </a:extLst>
          </p:cNvPr>
          <p:cNvSpPr txBox="1">
            <a:spLocks/>
          </p:cNvSpPr>
          <p:nvPr/>
        </p:nvSpPr>
        <p:spPr>
          <a:xfrm>
            <a:off x="722462" y="3959288"/>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9"/>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9"/>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9"/>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9"/>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10"/>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Monitoring Platform</a:t>
            </a:r>
          </a:p>
        </p:txBody>
      </p:sp>
      <p:sp>
        <p:nvSpPr>
          <p:cNvPr id="49" name="Content Placeholder 2">
            <a:extLst>
              <a:ext uri="{FF2B5EF4-FFF2-40B4-BE49-F238E27FC236}">
                <a16:creationId xmlns:a16="http://schemas.microsoft.com/office/drawing/2014/main" id="{C2AE9130-805B-454B-9F53-1317C73F53FD}"/>
              </a:ext>
            </a:extLst>
          </p:cNvPr>
          <p:cNvSpPr txBox="1">
            <a:spLocks/>
          </p:cNvSpPr>
          <p:nvPr/>
        </p:nvSpPr>
        <p:spPr>
          <a:xfrm>
            <a:off x="9462272" y="1393100"/>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9"/>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9"/>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9"/>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9"/>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10"/>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60957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Power Optimizer</a:t>
            </a:r>
          </a:p>
        </p:txBody>
      </p:sp>
      <p:sp>
        <p:nvSpPr>
          <p:cNvPr id="50" name="Content Placeholder 2">
            <a:extLst>
              <a:ext uri="{FF2B5EF4-FFF2-40B4-BE49-F238E27FC236}">
                <a16:creationId xmlns:a16="http://schemas.microsoft.com/office/drawing/2014/main" id="{D8D9FAB8-BFE1-FB43-AE85-34EB559C9A43}"/>
              </a:ext>
            </a:extLst>
          </p:cNvPr>
          <p:cNvSpPr txBox="1">
            <a:spLocks/>
          </p:cNvSpPr>
          <p:nvPr/>
        </p:nvSpPr>
        <p:spPr>
          <a:xfrm>
            <a:off x="10592997" y="3685299"/>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9"/>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9"/>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9"/>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9"/>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10"/>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Inverter</a:t>
            </a:r>
            <a:endParaRPr kumimoji="0" lang="en-US" sz="1600" b="0" i="0" u="none" strike="noStrike" kern="1200" cap="none" spc="0" normalizeH="0" baseline="0" noProof="0" dirty="0">
              <a:ln>
                <a:noFill/>
              </a:ln>
              <a:solidFill>
                <a:srgbClr val="000000"/>
              </a:solidFill>
              <a:effectLst/>
              <a:uLnTx/>
              <a:uFillTx/>
              <a:latin typeface="Segoe UI"/>
              <a:ea typeface="Segoe UI Historic" panose="020B0502040204020203" pitchFamily="34" charset="0"/>
              <a:cs typeface="Segoe UI" panose="020B0502040204020203" pitchFamily="34" charset="0"/>
            </a:endParaRPr>
          </a:p>
        </p:txBody>
      </p:sp>
      <p:sp>
        <p:nvSpPr>
          <p:cNvPr id="51" name="Content Placeholder 2">
            <a:extLst>
              <a:ext uri="{FF2B5EF4-FFF2-40B4-BE49-F238E27FC236}">
                <a16:creationId xmlns:a16="http://schemas.microsoft.com/office/drawing/2014/main" id="{4D97F6E9-644A-7649-B9F0-04ABA16E93AE}"/>
              </a:ext>
            </a:extLst>
          </p:cNvPr>
          <p:cNvSpPr txBox="1">
            <a:spLocks/>
          </p:cNvSpPr>
          <p:nvPr/>
        </p:nvSpPr>
        <p:spPr>
          <a:xfrm>
            <a:off x="9644388" y="5775461"/>
            <a:ext cx="2021824" cy="410208"/>
          </a:xfrm>
          <a:prstGeom prst="rect">
            <a:avLst/>
          </a:prstGeom>
        </p:spPr>
        <p:txBody>
          <a:bodyPr vert="horz" lIns="91440" tIns="45720" rIns="91440" bIns="45720" rtlCol="0" anchor="t">
            <a:noAutofit/>
          </a:bodyPr>
          <a:lstStyle>
            <a:defPPr>
              <a:defRPr lang="he-IL"/>
            </a:defPPr>
            <a:lvl1pPr indent="0">
              <a:lnSpc>
                <a:spcPct val="90000"/>
              </a:lnSpc>
              <a:spcBef>
                <a:spcPts val="1200"/>
              </a:spcBef>
              <a:buClr>
                <a:schemeClr val="accent1"/>
              </a:buClr>
              <a:buSzPct val="100000"/>
              <a:buFontTx/>
              <a:buNone/>
              <a:tabLst/>
              <a:defRPr sz="1600" baseline="0">
                <a:solidFill>
                  <a:schemeClr val="accent2"/>
                </a:solidFill>
                <a:ea typeface="Segoe UI Historic" panose="020B0502040204020203" pitchFamily="34" charset="0"/>
                <a:cs typeface="Segoe UI" panose="020B0502040204020203" pitchFamily="34" charset="0"/>
              </a:defRPr>
            </a:lvl1pPr>
            <a:lvl2pPr marL="892800" indent="-388800">
              <a:lnSpc>
                <a:spcPct val="90000"/>
              </a:lnSpc>
              <a:spcBef>
                <a:spcPts val="1200"/>
              </a:spcBef>
              <a:spcAft>
                <a:spcPts val="250"/>
              </a:spcAft>
              <a:buClr>
                <a:schemeClr val="accent1"/>
              </a:buClr>
              <a:buSzPct val="90000"/>
              <a:buFontTx/>
              <a:buBlip>
                <a:blip r:embed="rId9"/>
              </a:buBlip>
              <a:tabLst/>
              <a:defRPr>
                <a:ea typeface="Segoe UI Historic" panose="020B0502040204020203" pitchFamily="34" charset="0"/>
                <a:cs typeface="Segoe UI" panose="020B0502040204020203" pitchFamily="34" charset="0"/>
              </a:defRPr>
            </a:lvl2pPr>
            <a:lvl3pPr marL="1246188" indent="-285750">
              <a:lnSpc>
                <a:spcPct val="90000"/>
              </a:lnSpc>
              <a:spcBef>
                <a:spcPts val="1200"/>
              </a:spcBef>
              <a:spcAft>
                <a:spcPts val="250"/>
              </a:spcAft>
              <a:buClr>
                <a:schemeClr val="accent1"/>
              </a:buClr>
              <a:buSzPct val="80000"/>
              <a:buFontTx/>
              <a:buBlip>
                <a:blip r:embed="rId9"/>
              </a:buBlip>
              <a:tabLst/>
              <a:defRPr sz="1600">
                <a:ea typeface="Segoe UI Historic" panose="020B0502040204020203" pitchFamily="34" charset="0"/>
                <a:cs typeface="Segoe UI" panose="020B0502040204020203" pitchFamily="34" charset="0"/>
              </a:defRPr>
            </a:lvl3pPr>
            <a:lvl4pPr marL="1738313" indent="-320675">
              <a:lnSpc>
                <a:spcPct val="90000"/>
              </a:lnSpc>
              <a:spcBef>
                <a:spcPts val="1200"/>
              </a:spcBef>
              <a:spcAft>
                <a:spcPts val="250"/>
              </a:spcAft>
              <a:buClr>
                <a:schemeClr val="accent1"/>
              </a:buClr>
              <a:buSzPct val="70000"/>
              <a:buFontTx/>
              <a:buBlip>
                <a:blip r:embed="rId9"/>
              </a:buBlip>
              <a:tabLst/>
              <a:defRPr sz="1400">
                <a:ea typeface="Segoe UI Historic" panose="020B0502040204020203" pitchFamily="34" charset="0"/>
                <a:cs typeface="Segoe UI" panose="020B0502040204020203" pitchFamily="34" charset="0"/>
              </a:defRPr>
            </a:lvl4pPr>
            <a:lvl5pPr marL="2230438" indent="-355600">
              <a:lnSpc>
                <a:spcPct val="90000"/>
              </a:lnSpc>
              <a:spcBef>
                <a:spcPts val="250"/>
              </a:spcBef>
              <a:spcAft>
                <a:spcPts val="250"/>
              </a:spcAft>
              <a:buClr>
                <a:schemeClr val="accent1"/>
              </a:buClr>
              <a:buSzPct val="100000"/>
              <a:buFontTx/>
              <a:buBlip>
                <a:blip r:embed="rId10"/>
              </a:buBlip>
              <a:tabLst/>
              <a:defRPr sz="14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err="1">
                <a:ln>
                  <a:noFill/>
                </a:ln>
                <a:solidFill>
                  <a:srgbClr val="001446"/>
                </a:solidFill>
                <a:effectLst/>
                <a:uLnTx/>
                <a:uFillTx/>
                <a:latin typeface="Segoe UI"/>
                <a:ea typeface="Segoe UI Historic" panose="020B0502040204020203" pitchFamily="34" charset="0"/>
                <a:cs typeface="Segoe UI" panose="020B0502040204020203" pitchFamily="34" charset="0"/>
              </a:rPr>
              <a:t>StorEdge</a:t>
            </a:r>
            <a:endPar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endParaRPr>
          </a:p>
        </p:txBody>
      </p:sp>
      <p:pic>
        <p:nvPicPr>
          <p:cNvPr id="6" name="Picture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1830654" y="1980765"/>
            <a:ext cx="1517408" cy="1012704"/>
          </a:xfrm>
          <a:prstGeom prst="rect">
            <a:avLst/>
          </a:prstGeom>
        </p:spPr>
      </p:pic>
      <p:cxnSp>
        <p:nvCxnSpPr>
          <p:cNvPr id="8" name="Elbow Connector 7"/>
          <p:cNvCxnSpPr/>
          <p:nvPr/>
        </p:nvCxnSpPr>
        <p:spPr>
          <a:xfrm rot="10800000" flipV="1">
            <a:off x="7419510" y="4045100"/>
            <a:ext cx="3636000" cy="432000"/>
          </a:xfrm>
          <a:prstGeom prst="bentConnector3">
            <a:avLst>
              <a:gd name="adj1" fmla="val 22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851455" y="4599639"/>
            <a:ext cx="2952000" cy="489472"/>
            <a:chOff x="6856997" y="4583013"/>
            <a:chExt cx="2952000" cy="489472"/>
          </a:xfrm>
        </p:grpSpPr>
        <p:cxnSp>
          <p:nvCxnSpPr>
            <p:cNvPr id="36" name="Elbow Connector 35">
              <a:extLst>
                <a:ext uri="{FF2B5EF4-FFF2-40B4-BE49-F238E27FC236}">
                  <a16:creationId xmlns:a16="http://schemas.microsoft.com/office/drawing/2014/main" id="{2F1BAF04-B3F8-D54F-9E77-45498703B1E5}"/>
                </a:ext>
              </a:extLst>
            </p:cNvPr>
            <p:cNvCxnSpPr>
              <a:cxnSpLocks/>
            </p:cNvCxnSpPr>
            <p:nvPr/>
          </p:nvCxnSpPr>
          <p:spPr>
            <a:xfrm>
              <a:off x="6856997" y="4691334"/>
              <a:ext cx="2952000" cy="381151"/>
            </a:xfrm>
            <a:prstGeom prst="bentConnector3">
              <a:avLst>
                <a:gd name="adj1" fmla="val 100006"/>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943897" y="4583013"/>
              <a:ext cx="0" cy="10800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56951" y="4884561"/>
            <a:ext cx="598349" cy="777992"/>
          </a:xfrm>
          <a:prstGeom prst="rect">
            <a:avLst/>
          </a:prstGeom>
        </p:spPr>
      </p:pic>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09295" y="1934590"/>
            <a:ext cx="989102" cy="1075262"/>
          </a:xfrm>
          <a:prstGeom prst="rect">
            <a:avLst/>
          </a:prstGeom>
        </p:spPr>
      </p:pic>
      <p:pic>
        <p:nvPicPr>
          <p:cNvPr id="3" name="Bildobjekt 2">
            <a:extLst>
              <a:ext uri="{FF2B5EF4-FFF2-40B4-BE49-F238E27FC236}">
                <a16:creationId xmlns:a16="http://schemas.microsoft.com/office/drawing/2014/main" id="{D81B4DB2-E758-42C2-A749-5B9E3A16C5A5}"/>
              </a:ext>
            </a:extLst>
          </p:cNvPr>
          <p:cNvPicPr>
            <a:picLocks noChangeAspect="1"/>
          </p:cNvPicPr>
          <p:nvPr/>
        </p:nvPicPr>
        <p:blipFill>
          <a:blip r:embed="rId14"/>
          <a:stretch>
            <a:fillRect/>
          </a:stretch>
        </p:blipFill>
        <p:spPr>
          <a:xfrm>
            <a:off x="1225765" y="85756"/>
            <a:ext cx="1067688" cy="1876986"/>
          </a:xfrm>
          <a:prstGeom prst="rect">
            <a:avLst/>
          </a:prstGeom>
        </p:spPr>
      </p:pic>
      <p:pic>
        <p:nvPicPr>
          <p:cNvPr id="9" name="Bildobjekt 8">
            <a:extLst>
              <a:ext uri="{FF2B5EF4-FFF2-40B4-BE49-F238E27FC236}">
                <a16:creationId xmlns:a16="http://schemas.microsoft.com/office/drawing/2014/main" id="{1CC5F90C-0A64-4AC9-B05C-14B2CD2F0735}"/>
              </a:ext>
            </a:extLst>
          </p:cNvPr>
          <p:cNvPicPr>
            <a:picLocks noChangeAspect="1"/>
          </p:cNvPicPr>
          <p:nvPr/>
        </p:nvPicPr>
        <p:blipFill>
          <a:blip r:embed="rId15"/>
          <a:stretch>
            <a:fillRect/>
          </a:stretch>
        </p:blipFill>
        <p:spPr>
          <a:xfrm>
            <a:off x="659190" y="4263320"/>
            <a:ext cx="2222023" cy="2503899"/>
          </a:xfrm>
          <a:prstGeom prst="rect">
            <a:avLst/>
          </a:prstGeom>
        </p:spPr>
      </p:pic>
      <p:sp>
        <p:nvSpPr>
          <p:cNvPr id="32" name="Content Placeholder 2">
            <a:extLst>
              <a:ext uri="{FF2B5EF4-FFF2-40B4-BE49-F238E27FC236}">
                <a16:creationId xmlns:a16="http://schemas.microsoft.com/office/drawing/2014/main" id="{3633B416-A78C-458C-9B02-DF6EC99DE6B5}"/>
              </a:ext>
            </a:extLst>
          </p:cNvPr>
          <p:cNvSpPr txBox="1">
            <a:spLocks/>
          </p:cNvSpPr>
          <p:nvPr/>
        </p:nvSpPr>
        <p:spPr>
          <a:xfrm>
            <a:off x="6422051" y="5613120"/>
            <a:ext cx="2021824" cy="410208"/>
          </a:xfrm>
          <a:prstGeom prst="rect">
            <a:avLst/>
          </a:prstGeom>
        </p:spPr>
        <p:txBody>
          <a:bodyPr vert="horz" lIns="91440" tIns="45720" rIns="91440" bIns="45720" rtlCol="0" anchor="t">
            <a:noAutofit/>
          </a:bodyPr>
          <a:lstStyle>
            <a:defPPr>
              <a:defRPr lang="he-IL"/>
            </a:defPPr>
            <a:lvl1pPr indent="0">
              <a:lnSpc>
                <a:spcPct val="90000"/>
              </a:lnSpc>
              <a:spcBef>
                <a:spcPts val="1200"/>
              </a:spcBef>
              <a:buClr>
                <a:schemeClr val="accent1"/>
              </a:buClr>
              <a:buSzPct val="100000"/>
              <a:buFontTx/>
              <a:buNone/>
              <a:tabLst/>
              <a:defRPr sz="1600" baseline="0">
                <a:solidFill>
                  <a:schemeClr val="accent2"/>
                </a:solidFill>
                <a:ea typeface="Segoe UI Historic" panose="020B0502040204020203" pitchFamily="34" charset="0"/>
                <a:cs typeface="Segoe UI" panose="020B0502040204020203" pitchFamily="34" charset="0"/>
              </a:defRPr>
            </a:lvl1pPr>
            <a:lvl2pPr marL="892800" indent="-388800">
              <a:lnSpc>
                <a:spcPct val="90000"/>
              </a:lnSpc>
              <a:spcBef>
                <a:spcPts val="1200"/>
              </a:spcBef>
              <a:spcAft>
                <a:spcPts val="250"/>
              </a:spcAft>
              <a:buClr>
                <a:schemeClr val="accent1"/>
              </a:buClr>
              <a:buSzPct val="90000"/>
              <a:buFontTx/>
              <a:buBlip>
                <a:blip r:embed="rId9"/>
              </a:buBlip>
              <a:tabLst/>
              <a:defRPr>
                <a:ea typeface="Segoe UI Historic" panose="020B0502040204020203" pitchFamily="34" charset="0"/>
                <a:cs typeface="Segoe UI" panose="020B0502040204020203" pitchFamily="34" charset="0"/>
              </a:defRPr>
            </a:lvl2pPr>
            <a:lvl3pPr marL="1246188" indent="-285750">
              <a:lnSpc>
                <a:spcPct val="90000"/>
              </a:lnSpc>
              <a:spcBef>
                <a:spcPts val="1200"/>
              </a:spcBef>
              <a:spcAft>
                <a:spcPts val="250"/>
              </a:spcAft>
              <a:buClr>
                <a:schemeClr val="accent1"/>
              </a:buClr>
              <a:buSzPct val="80000"/>
              <a:buFontTx/>
              <a:buBlip>
                <a:blip r:embed="rId9"/>
              </a:buBlip>
              <a:tabLst/>
              <a:defRPr sz="1600">
                <a:ea typeface="Segoe UI Historic" panose="020B0502040204020203" pitchFamily="34" charset="0"/>
                <a:cs typeface="Segoe UI" panose="020B0502040204020203" pitchFamily="34" charset="0"/>
              </a:defRPr>
            </a:lvl3pPr>
            <a:lvl4pPr marL="1738313" indent="-320675">
              <a:lnSpc>
                <a:spcPct val="90000"/>
              </a:lnSpc>
              <a:spcBef>
                <a:spcPts val="1200"/>
              </a:spcBef>
              <a:spcAft>
                <a:spcPts val="250"/>
              </a:spcAft>
              <a:buClr>
                <a:schemeClr val="accent1"/>
              </a:buClr>
              <a:buSzPct val="70000"/>
              <a:buFontTx/>
              <a:buBlip>
                <a:blip r:embed="rId9"/>
              </a:buBlip>
              <a:tabLst/>
              <a:defRPr sz="1400">
                <a:ea typeface="Segoe UI Historic" panose="020B0502040204020203" pitchFamily="34" charset="0"/>
                <a:cs typeface="Segoe UI" panose="020B0502040204020203" pitchFamily="34" charset="0"/>
              </a:defRPr>
            </a:lvl4pPr>
            <a:lvl5pPr marL="2230438" indent="-355600">
              <a:lnSpc>
                <a:spcPct val="90000"/>
              </a:lnSpc>
              <a:spcBef>
                <a:spcPts val="250"/>
              </a:spcBef>
              <a:spcAft>
                <a:spcPts val="250"/>
              </a:spcAft>
              <a:buClr>
                <a:schemeClr val="accent1"/>
              </a:buClr>
              <a:buSzPct val="100000"/>
              <a:buFontTx/>
              <a:buBlip>
                <a:blip r:embed="rId10"/>
              </a:buBlip>
              <a:tabLst/>
              <a:defRPr sz="14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lang="en-US" dirty="0">
                <a:solidFill>
                  <a:srgbClr val="001446"/>
                </a:solidFill>
                <a:latin typeface="Segoe UI"/>
              </a:rPr>
              <a:t>EV-Charging</a:t>
            </a:r>
            <a:endPar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endParaRPr>
          </a:p>
        </p:txBody>
      </p:sp>
      <p:pic>
        <p:nvPicPr>
          <p:cNvPr id="33" name="Picture 2" descr="Bildresultat fÃ¶r ev box elvi">
            <a:extLst>
              <a:ext uri="{FF2B5EF4-FFF2-40B4-BE49-F238E27FC236}">
                <a16:creationId xmlns:a16="http://schemas.microsoft.com/office/drawing/2014/main" id="{B50ADE87-8C44-4831-B9A3-0BA30A6994F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167" r="12458" b="6916"/>
          <a:stretch/>
        </p:blipFill>
        <p:spPr bwMode="auto">
          <a:xfrm>
            <a:off x="6169153" y="4227209"/>
            <a:ext cx="395103" cy="74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3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6C94227-66E6-40DD-A39E-19514E413530}"/>
              </a:ext>
            </a:extLst>
          </p:cNvPr>
          <p:cNvSpPr>
            <a:spLocks noGrp="1"/>
          </p:cNvSpPr>
          <p:nvPr>
            <p:ph type="dt" sz="half" idx="10"/>
          </p:nvPr>
        </p:nvSpPr>
        <p:spPr/>
        <p:txBody>
          <a:bodyPr/>
          <a:lstStyle/>
          <a:p>
            <a:endParaRPr lang="sv-SE" dirty="0"/>
          </a:p>
        </p:txBody>
      </p:sp>
      <p:pic>
        <p:nvPicPr>
          <p:cNvPr id="1026" name="Picture 2" descr="white concrete building">
            <a:extLst>
              <a:ext uri="{FF2B5EF4-FFF2-40B4-BE49-F238E27FC236}">
                <a16:creationId xmlns:a16="http://schemas.microsoft.com/office/drawing/2014/main" id="{16075D83-DAC7-4C1F-B831-86920988C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256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40977E14-9137-4F91-95C3-3D2BA1F52645}"/>
              </a:ext>
            </a:extLst>
          </p:cNvPr>
          <p:cNvSpPr txBox="1"/>
          <p:nvPr/>
        </p:nvSpPr>
        <p:spPr>
          <a:xfrm>
            <a:off x="407582" y="712539"/>
            <a:ext cx="6417206" cy="1477328"/>
          </a:xfrm>
          <a:prstGeom prst="rect">
            <a:avLst/>
          </a:prstGeom>
          <a:noFill/>
        </p:spPr>
        <p:txBody>
          <a:bodyPr wrap="none" rtlCol="0">
            <a:spAutoFit/>
          </a:bodyPr>
          <a:lstStyle/>
          <a:p>
            <a:r>
              <a:rPr lang="sv-SE" dirty="0"/>
              <a:t>”SMARTA FASTIGHETER NAVET I DEN DIGITALA STADEN”</a:t>
            </a:r>
          </a:p>
          <a:p>
            <a:endParaRPr lang="sv-SE" dirty="0"/>
          </a:p>
          <a:p>
            <a:r>
              <a:rPr lang="sv-SE" dirty="0"/>
              <a:t>”SMARTA FASTIGHETER FARMTIDEN FÖR BYGGNADSTEKNOLOGIN”</a:t>
            </a:r>
          </a:p>
          <a:p>
            <a:endParaRPr lang="sv-SE" dirty="0"/>
          </a:p>
          <a:p>
            <a:r>
              <a:rPr lang="sv-SE" dirty="0"/>
              <a:t>”INTELLIGENTA LÖSNINGAR SOM GER SMARTA FASTIGHETER”</a:t>
            </a:r>
          </a:p>
        </p:txBody>
      </p:sp>
    </p:spTree>
    <p:extLst>
      <p:ext uri="{BB962C8B-B14F-4D97-AF65-F5344CB8AC3E}">
        <p14:creationId xmlns:p14="http://schemas.microsoft.com/office/powerpoint/2010/main" val="345245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230F62D-AF2C-491E-A745-ACA68DC411C3}"/>
              </a:ext>
            </a:extLst>
          </p:cNvPr>
          <p:cNvPicPr>
            <a:picLocks noChangeAspect="1"/>
          </p:cNvPicPr>
          <p:nvPr/>
        </p:nvPicPr>
        <p:blipFill>
          <a:blip r:embed="rId3"/>
          <a:stretch>
            <a:fillRect/>
          </a:stretch>
        </p:blipFill>
        <p:spPr>
          <a:xfrm>
            <a:off x="1775638" y="172794"/>
            <a:ext cx="8273006" cy="6349235"/>
          </a:xfrm>
          <a:prstGeom prst="rect">
            <a:avLst/>
          </a:prstGeom>
        </p:spPr>
      </p:pic>
    </p:spTree>
    <p:extLst>
      <p:ext uri="{BB962C8B-B14F-4D97-AF65-F5344CB8AC3E}">
        <p14:creationId xmlns:p14="http://schemas.microsoft.com/office/powerpoint/2010/main" val="3756136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8AB43B3-802D-44DA-B86B-A3F65F9BE60B}"/>
              </a:ext>
            </a:extLst>
          </p:cNvPr>
          <p:cNvSpPr>
            <a:spLocks noGrp="1"/>
          </p:cNvSpPr>
          <p:nvPr>
            <p:ph type="dt" sz="half" idx="10"/>
          </p:nvPr>
        </p:nvSpPr>
        <p:spPr/>
        <p:txBody>
          <a:bodyPr/>
          <a:lstStyle/>
          <a:p>
            <a:endParaRPr lang="sv-SE" dirty="0"/>
          </a:p>
        </p:txBody>
      </p:sp>
      <p:pic>
        <p:nvPicPr>
          <p:cNvPr id="4" name="Bildobjekt 3">
            <a:extLst>
              <a:ext uri="{FF2B5EF4-FFF2-40B4-BE49-F238E27FC236}">
                <a16:creationId xmlns:a16="http://schemas.microsoft.com/office/drawing/2014/main" id="{82FE6792-7B75-4BC8-93AD-BA248395BAD5}"/>
              </a:ext>
            </a:extLst>
          </p:cNvPr>
          <p:cNvPicPr>
            <a:picLocks noChangeAspect="1"/>
          </p:cNvPicPr>
          <p:nvPr/>
        </p:nvPicPr>
        <p:blipFill>
          <a:blip r:embed="rId2"/>
          <a:stretch>
            <a:fillRect/>
          </a:stretch>
        </p:blipFill>
        <p:spPr>
          <a:xfrm>
            <a:off x="1905000" y="1234410"/>
            <a:ext cx="8382000" cy="3644900"/>
          </a:xfrm>
          <a:prstGeom prst="rect">
            <a:avLst/>
          </a:prstGeom>
        </p:spPr>
      </p:pic>
    </p:spTree>
    <p:extLst>
      <p:ext uri="{BB962C8B-B14F-4D97-AF65-F5344CB8AC3E}">
        <p14:creationId xmlns:p14="http://schemas.microsoft.com/office/powerpoint/2010/main" val="2322222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230F62D-AF2C-491E-A745-ACA68DC411C3}"/>
              </a:ext>
            </a:extLst>
          </p:cNvPr>
          <p:cNvPicPr>
            <a:picLocks noChangeAspect="1"/>
          </p:cNvPicPr>
          <p:nvPr/>
        </p:nvPicPr>
        <p:blipFill>
          <a:blip r:embed="rId3"/>
          <a:stretch>
            <a:fillRect/>
          </a:stretch>
        </p:blipFill>
        <p:spPr>
          <a:xfrm>
            <a:off x="1775638" y="172794"/>
            <a:ext cx="8273006" cy="6349235"/>
          </a:xfrm>
          <a:prstGeom prst="rect">
            <a:avLst/>
          </a:prstGeom>
        </p:spPr>
      </p:pic>
    </p:spTree>
    <p:extLst>
      <p:ext uri="{BB962C8B-B14F-4D97-AF65-F5344CB8AC3E}">
        <p14:creationId xmlns:p14="http://schemas.microsoft.com/office/powerpoint/2010/main" val="280592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86ECD-7932-43DE-A3B5-C52F2116B250}"/>
              </a:ext>
            </a:extLst>
          </p:cNvPr>
          <p:cNvSpPr>
            <a:spLocks noGrp="1"/>
          </p:cNvSpPr>
          <p:nvPr>
            <p:ph type="dt" sz="half" idx="10"/>
          </p:nvPr>
        </p:nvSpPr>
        <p:spPr/>
        <p:txBody>
          <a:bodyPr/>
          <a:lstStyle/>
          <a:p>
            <a:endParaRPr lang="sv-SE"/>
          </a:p>
        </p:txBody>
      </p:sp>
      <p:pic>
        <p:nvPicPr>
          <p:cNvPr id="4" name="Picture 3">
            <a:extLst>
              <a:ext uri="{FF2B5EF4-FFF2-40B4-BE49-F238E27FC236}">
                <a16:creationId xmlns:a16="http://schemas.microsoft.com/office/drawing/2014/main" id="{696E0217-DF73-4F59-B819-C556705CDE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80171" y="0"/>
            <a:ext cx="12192000" cy="6858000"/>
          </a:xfrm>
          <a:prstGeom prst="rect">
            <a:avLst/>
          </a:prstGeom>
        </p:spPr>
      </p:pic>
      <p:pic>
        <p:nvPicPr>
          <p:cNvPr id="7" name="Picture 6">
            <a:extLst>
              <a:ext uri="{FF2B5EF4-FFF2-40B4-BE49-F238E27FC236}">
                <a16:creationId xmlns:a16="http://schemas.microsoft.com/office/drawing/2014/main" id="{19854910-8545-4F55-85EC-E8633CC753D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12711795" y="3731241"/>
            <a:ext cx="169918" cy="256296"/>
          </a:xfrm>
          <a:prstGeom prst="rect">
            <a:avLst/>
          </a:prstGeom>
        </p:spPr>
      </p:pic>
      <p:pic>
        <p:nvPicPr>
          <p:cNvPr id="61" name="Picture 60">
            <a:extLst>
              <a:ext uri="{FF2B5EF4-FFF2-40B4-BE49-F238E27FC236}">
                <a16:creationId xmlns:a16="http://schemas.microsoft.com/office/drawing/2014/main" id="{0BBB83BC-7AD9-4FB2-B724-4AFD1B6D728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rot="2174692">
            <a:off x="8173710" y="4463436"/>
            <a:ext cx="105392" cy="158969"/>
          </a:xfrm>
          <a:prstGeom prst="rect">
            <a:avLst/>
          </a:prstGeom>
        </p:spPr>
      </p:pic>
      <p:pic>
        <p:nvPicPr>
          <p:cNvPr id="62" name="Picture 61">
            <a:extLst>
              <a:ext uri="{FF2B5EF4-FFF2-40B4-BE49-F238E27FC236}">
                <a16:creationId xmlns:a16="http://schemas.microsoft.com/office/drawing/2014/main" id="{F0FB2248-0C66-4956-AC58-5BD6B704C09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rot="2174692">
            <a:off x="8962136" y="5031186"/>
            <a:ext cx="105392" cy="158969"/>
          </a:xfrm>
          <a:prstGeom prst="rect">
            <a:avLst/>
          </a:prstGeom>
        </p:spPr>
      </p:pic>
      <p:grpSp>
        <p:nvGrpSpPr>
          <p:cNvPr id="139" name="Group 138">
            <a:extLst>
              <a:ext uri="{FF2B5EF4-FFF2-40B4-BE49-F238E27FC236}">
                <a16:creationId xmlns:a16="http://schemas.microsoft.com/office/drawing/2014/main" id="{EAB9742C-D27C-4FB3-8774-A91CC07E956E}"/>
              </a:ext>
            </a:extLst>
          </p:cNvPr>
          <p:cNvGrpSpPr/>
          <p:nvPr/>
        </p:nvGrpSpPr>
        <p:grpSpPr>
          <a:xfrm>
            <a:off x="5866722" y="3379302"/>
            <a:ext cx="3145025" cy="2387853"/>
            <a:chOff x="5866722" y="3379302"/>
            <a:chExt cx="3145025" cy="2387853"/>
          </a:xfrm>
        </p:grpSpPr>
        <p:grpSp>
          <p:nvGrpSpPr>
            <p:cNvPr id="23" name="Group 22">
              <a:extLst>
                <a:ext uri="{FF2B5EF4-FFF2-40B4-BE49-F238E27FC236}">
                  <a16:creationId xmlns:a16="http://schemas.microsoft.com/office/drawing/2014/main" id="{09E4FC70-47FC-4DEE-BFFE-B5D58859F8D7}"/>
                </a:ext>
              </a:extLst>
            </p:cNvPr>
            <p:cNvGrpSpPr/>
            <p:nvPr/>
          </p:nvGrpSpPr>
          <p:grpSpPr>
            <a:xfrm rot="2168410">
              <a:off x="8224482" y="4448079"/>
              <a:ext cx="397696" cy="476906"/>
              <a:chOff x="7734273" y="4439917"/>
              <a:chExt cx="641182" cy="768888"/>
            </a:xfrm>
          </p:grpSpPr>
          <p:pic>
            <p:nvPicPr>
              <p:cNvPr id="24" name="Picture 23">
                <a:extLst>
                  <a:ext uri="{FF2B5EF4-FFF2-40B4-BE49-F238E27FC236}">
                    <a16:creationId xmlns:a16="http://schemas.microsoft.com/office/drawing/2014/main" id="{D5E2A7F8-89CC-4A76-AAFE-87FEEC02D0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5" name="Picture 24">
                <a:extLst>
                  <a:ext uri="{FF2B5EF4-FFF2-40B4-BE49-F238E27FC236}">
                    <a16:creationId xmlns:a16="http://schemas.microsoft.com/office/drawing/2014/main" id="{F08C3774-6968-4E36-AAA5-E3F23F1072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6" name="Picture 25">
                <a:extLst>
                  <a:ext uri="{FF2B5EF4-FFF2-40B4-BE49-F238E27FC236}">
                    <a16:creationId xmlns:a16="http://schemas.microsoft.com/office/drawing/2014/main" id="{DC0C5E33-4289-4C75-9EC0-A4B0A47677B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7" name="Picture 26">
                <a:extLst>
                  <a:ext uri="{FF2B5EF4-FFF2-40B4-BE49-F238E27FC236}">
                    <a16:creationId xmlns:a16="http://schemas.microsoft.com/office/drawing/2014/main" id="{8B4D1CAE-6BD9-4770-8DDD-5DA1C080C05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8" name="Picture 27">
                <a:extLst>
                  <a:ext uri="{FF2B5EF4-FFF2-40B4-BE49-F238E27FC236}">
                    <a16:creationId xmlns:a16="http://schemas.microsoft.com/office/drawing/2014/main" id="{000C8E05-65D3-429E-975B-FF0C326B75F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9" name="Picture 28">
                <a:extLst>
                  <a:ext uri="{FF2B5EF4-FFF2-40B4-BE49-F238E27FC236}">
                    <a16:creationId xmlns:a16="http://schemas.microsoft.com/office/drawing/2014/main" id="{7B394B89-7EAC-4933-88C9-7190F9AF19C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0" name="Picture 29">
                <a:extLst>
                  <a:ext uri="{FF2B5EF4-FFF2-40B4-BE49-F238E27FC236}">
                    <a16:creationId xmlns:a16="http://schemas.microsoft.com/office/drawing/2014/main" id="{832AAE8F-464D-49B4-B9B6-81D7F72D38B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1" name="Picture 30">
                <a:extLst>
                  <a:ext uri="{FF2B5EF4-FFF2-40B4-BE49-F238E27FC236}">
                    <a16:creationId xmlns:a16="http://schemas.microsoft.com/office/drawing/2014/main" id="{26E1784A-F666-42EE-976A-74FA5952205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2" name="Picture 31">
                <a:extLst>
                  <a:ext uri="{FF2B5EF4-FFF2-40B4-BE49-F238E27FC236}">
                    <a16:creationId xmlns:a16="http://schemas.microsoft.com/office/drawing/2014/main" id="{286E64F7-7282-4F2F-B060-7744681F9E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3" name="Picture 32">
                <a:extLst>
                  <a:ext uri="{FF2B5EF4-FFF2-40B4-BE49-F238E27FC236}">
                    <a16:creationId xmlns:a16="http://schemas.microsoft.com/office/drawing/2014/main" id="{853AB168-24A0-4D4B-B54D-BB7969E6A44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4" name="Picture 33">
                <a:extLst>
                  <a:ext uri="{FF2B5EF4-FFF2-40B4-BE49-F238E27FC236}">
                    <a16:creationId xmlns:a16="http://schemas.microsoft.com/office/drawing/2014/main" id="{0C9D9C84-9CE7-4A9A-AF6E-BC39C21B4C9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5" name="Picture 34">
                <a:extLst>
                  <a:ext uri="{FF2B5EF4-FFF2-40B4-BE49-F238E27FC236}">
                    <a16:creationId xmlns:a16="http://schemas.microsoft.com/office/drawing/2014/main" id="{74593AA4-41D8-4BB7-8257-A1EB182CA81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6" name="Group 35">
              <a:extLst>
                <a:ext uri="{FF2B5EF4-FFF2-40B4-BE49-F238E27FC236}">
                  <a16:creationId xmlns:a16="http://schemas.microsoft.com/office/drawing/2014/main" id="{4A2BDDDE-0DE5-43DB-A99F-FE563A78D2EF}"/>
                </a:ext>
              </a:extLst>
            </p:cNvPr>
            <p:cNvGrpSpPr/>
            <p:nvPr/>
          </p:nvGrpSpPr>
          <p:grpSpPr>
            <a:xfrm rot="2192371">
              <a:off x="8614051" y="4731900"/>
              <a:ext cx="397696" cy="476906"/>
              <a:chOff x="7734273" y="4439917"/>
              <a:chExt cx="641182" cy="768888"/>
            </a:xfrm>
          </p:grpSpPr>
          <p:pic>
            <p:nvPicPr>
              <p:cNvPr id="37" name="Picture 36">
                <a:extLst>
                  <a:ext uri="{FF2B5EF4-FFF2-40B4-BE49-F238E27FC236}">
                    <a16:creationId xmlns:a16="http://schemas.microsoft.com/office/drawing/2014/main" id="{F976053B-F925-432D-BD30-27B46563DF1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8" name="Picture 37">
                <a:extLst>
                  <a:ext uri="{FF2B5EF4-FFF2-40B4-BE49-F238E27FC236}">
                    <a16:creationId xmlns:a16="http://schemas.microsoft.com/office/drawing/2014/main" id="{17981E2B-0338-44E2-905D-E287D0078FA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9" name="Picture 38">
                <a:extLst>
                  <a:ext uri="{FF2B5EF4-FFF2-40B4-BE49-F238E27FC236}">
                    <a16:creationId xmlns:a16="http://schemas.microsoft.com/office/drawing/2014/main" id="{14EA9AB7-AE4C-401A-AD60-D273CBA128A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0" name="Picture 39">
                <a:extLst>
                  <a:ext uri="{FF2B5EF4-FFF2-40B4-BE49-F238E27FC236}">
                    <a16:creationId xmlns:a16="http://schemas.microsoft.com/office/drawing/2014/main" id="{5A3641A3-5BDF-47FA-8EBB-795BB97863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1" name="Picture 40">
                <a:extLst>
                  <a:ext uri="{FF2B5EF4-FFF2-40B4-BE49-F238E27FC236}">
                    <a16:creationId xmlns:a16="http://schemas.microsoft.com/office/drawing/2014/main" id="{E5F3CE92-3158-4A27-8B78-F23569DB67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2" name="Picture 41">
                <a:extLst>
                  <a:ext uri="{FF2B5EF4-FFF2-40B4-BE49-F238E27FC236}">
                    <a16:creationId xmlns:a16="http://schemas.microsoft.com/office/drawing/2014/main" id="{5F9CE0F6-FD70-458E-A93C-833276CB17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3" name="Picture 42">
                <a:extLst>
                  <a:ext uri="{FF2B5EF4-FFF2-40B4-BE49-F238E27FC236}">
                    <a16:creationId xmlns:a16="http://schemas.microsoft.com/office/drawing/2014/main" id="{D0149B84-9BF2-4625-81CE-9012E07A1B2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4" name="Picture 43">
                <a:extLst>
                  <a:ext uri="{FF2B5EF4-FFF2-40B4-BE49-F238E27FC236}">
                    <a16:creationId xmlns:a16="http://schemas.microsoft.com/office/drawing/2014/main" id="{16F44329-AE3C-45E9-8E4A-8CB629A0AA5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5" name="Picture 44">
                <a:extLst>
                  <a:ext uri="{FF2B5EF4-FFF2-40B4-BE49-F238E27FC236}">
                    <a16:creationId xmlns:a16="http://schemas.microsoft.com/office/drawing/2014/main" id="{2A6305EF-9079-4ACF-BE16-DDB3347CD2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6" name="Picture 45">
                <a:extLst>
                  <a:ext uri="{FF2B5EF4-FFF2-40B4-BE49-F238E27FC236}">
                    <a16:creationId xmlns:a16="http://schemas.microsoft.com/office/drawing/2014/main" id="{2FDA5BC0-3397-4980-AFD6-D00A6BC8201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7" name="Picture 46">
                <a:extLst>
                  <a:ext uri="{FF2B5EF4-FFF2-40B4-BE49-F238E27FC236}">
                    <a16:creationId xmlns:a16="http://schemas.microsoft.com/office/drawing/2014/main" id="{D4A5681B-5C74-415F-9350-F03748D3FC8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8" name="Picture 47">
                <a:extLst>
                  <a:ext uri="{FF2B5EF4-FFF2-40B4-BE49-F238E27FC236}">
                    <a16:creationId xmlns:a16="http://schemas.microsoft.com/office/drawing/2014/main" id="{B8A985AE-10DB-4BA3-B2AF-FF27E81AA1D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63" name="Group 62">
              <a:extLst>
                <a:ext uri="{FF2B5EF4-FFF2-40B4-BE49-F238E27FC236}">
                  <a16:creationId xmlns:a16="http://schemas.microsoft.com/office/drawing/2014/main" id="{9056DCB0-7412-4EEA-981E-EA8024F114FD}"/>
                </a:ext>
              </a:extLst>
            </p:cNvPr>
            <p:cNvGrpSpPr/>
            <p:nvPr/>
          </p:nvGrpSpPr>
          <p:grpSpPr>
            <a:xfrm rot="2339734">
              <a:off x="8220857" y="5290249"/>
              <a:ext cx="397696" cy="476906"/>
              <a:chOff x="7734273" y="4439917"/>
              <a:chExt cx="641182" cy="768888"/>
            </a:xfrm>
          </p:grpSpPr>
          <p:pic>
            <p:nvPicPr>
              <p:cNvPr id="64" name="Picture 63">
                <a:extLst>
                  <a:ext uri="{FF2B5EF4-FFF2-40B4-BE49-F238E27FC236}">
                    <a16:creationId xmlns:a16="http://schemas.microsoft.com/office/drawing/2014/main" id="{915F0613-AA81-4E65-B459-57B82595C03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65" name="Picture 64">
                <a:extLst>
                  <a:ext uri="{FF2B5EF4-FFF2-40B4-BE49-F238E27FC236}">
                    <a16:creationId xmlns:a16="http://schemas.microsoft.com/office/drawing/2014/main" id="{9281CC4C-3762-4B39-A678-1C4E15E6C89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66" name="Picture 65">
                <a:extLst>
                  <a:ext uri="{FF2B5EF4-FFF2-40B4-BE49-F238E27FC236}">
                    <a16:creationId xmlns:a16="http://schemas.microsoft.com/office/drawing/2014/main" id="{F036BE27-B7BE-4283-956C-B1F7DE9AF7C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67" name="Picture 66">
                <a:extLst>
                  <a:ext uri="{FF2B5EF4-FFF2-40B4-BE49-F238E27FC236}">
                    <a16:creationId xmlns:a16="http://schemas.microsoft.com/office/drawing/2014/main" id="{BEAA3A05-AB9A-4A8F-8677-59367FAB363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68" name="Picture 67">
                <a:extLst>
                  <a:ext uri="{FF2B5EF4-FFF2-40B4-BE49-F238E27FC236}">
                    <a16:creationId xmlns:a16="http://schemas.microsoft.com/office/drawing/2014/main" id="{22FEF7BF-D292-4818-A000-819B34527F4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69" name="Picture 68">
                <a:extLst>
                  <a:ext uri="{FF2B5EF4-FFF2-40B4-BE49-F238E27FC236}">
                    <a16:creationId xmlns:a16="http://schemas.microsoft.com/office/drawing/2014/main" id="{EE7122C2-2FEE-427A-A859-E06F4E8AE60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72" name="Picture 71">
                <a:extLst>
                  <a:ext uri="{FF2B5EF4-FFF2-40B4-BE49-F238E27FC236}">
                    <a16:creationId xmlns:a16="http://schemas.microsoft.com/office/drawing/2014/main" id="{F680A914-0269-481C-868E-70B4DCF2E8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73" name="Picture 72">
                <a:extLst>
                  <a:ext uri="{FF2B5EF4-FFF2-40B4-BE49-F238E27FC236}">
                    <a16:creationId xmlns:a16="http://schemas.microsoft.com/office/drawing/2014/main" id="{416D02E1-BD6F-467A-A0FF-374072B84E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74" name="Picture 73">
                <a:extLst>
                  <a:ext uri="{FF2B5EF4-FFF2-40B4-BE49-F238E27FC236}">
                    <a16:creationId xmlns:a16="http://schemas.microsoft.com/office/drawing/2014/main" id="{C324BFBD-5D5B-4EB3-B278-C1539FE92EF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75" name="Picture 74">
                <a:extLst>
                  <a:ext uri="{FF2B5EF4-FFF2-40B4-BE49-F238E27FC236}">
                    <a16:creationId xmlns:a16="http://schemas.microsoft.com/office/drawing/2014/main" id="{AF3D8DFB-81EF-4565-8ABC-DED6138BD4C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76" name="Group 75">
              <a:extLst>
                <a:ext uri="{FF2B5EF4-FFF2-40B4-BE49-F238E27FC236}">
                  <a16:creationId xmlns:a16="http://schemas.microsoft.com/office/drawing/2014/main" id="{9FFC6497-1481-49AF-A5F6-B25C69362689}"/>
                </a:ext>
              </a:extLst>
            </p:cNvPr>
            <p:cNvGrpSpPr/>
            <p:nvPr/>
          </p:nvGrpSpPr>
          <p:grpSpPr>
            <a:xfrm rot="2247785">
              <a:off x="7814825" y="4974734"/>
              <a:ext cx="397696" cy="476906"/>
              <a:chOff x="7734273" y="4439917"/>
              <a:chExt cx="641182" cy="768888"/>
            </a:xfrm>
          </p:grpSpPr>
          <p:pic>
            <p:nvPicPr>
              <p:cNvPr id="77" name="Picture 76">
                <a:extLst>
                  <a:ext uri="{FF2B5EF4-FFF2-40B4-BE49-F238E27FC236}">
                    <a16:creationId xmlns:a16="http://schemas.microsoft.com/office/drawing/2014/main" id="{71801E74-57F9-4EF5-A36F-1FA07450ED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78" name="Picture 77">
                <a:extLst>
                  <a:ext uri="{FF2B5EF4-FFF2-40B4-BE49-F238E27FC236}">
                    <a16:creationId xmlns:a16="http://schemas.microsoft.com/office/drawing/2014/main" id="{5C5D78AE-3346-4340-B046-2621EFD9EA3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79" name="Picture 78">
                <a:extLst>
                  <a:ext uri="{FF2B5EF4-FFF2-40B4-BE49-F238E27FC236}">
                    <a16:creationId xmlns:a16="http://schemas.microsoft.com/office/drawing/2014/main" id="{6B3C4F17-4744-4AA4-8C17-6645DDA7AA0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80" name="Picture 79">
                <a:extLst>
                  <a:ext uri="{FF2B5EF4-FFF2-40B4-BE49-F238E27FC236}">
                    <a16:creationId xmlns:a16="http://schemas.microsoft.com/office/drawing/2014/main" id="{72F53278-2274-479F-A90B-656704F696E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83" name="Picture 82">
                <a:extLst>
                  <a:ext uri="{FF2B5EF4-FFF2-40B4-BE49-F238E27FC236}">
                    <a16:creationId xmlns:a16="http://schemas.microsoft.com/office/drawing/2014/main" id="{FD56EE04-2788-4E14-9744-E7B00DB9DBA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84" name="Picture 83">
                <a:extLst>
                  <a:ext uri="{FF2B5EF4-FFF2-40B4-BE49-F238E27FC236}">
                    <a16:creationId xmlns:a16="http://schemas.microsoft.com/office/drawing/2014/main" id="{351743A7-4F79-4ADA-9EDC-B6E214B829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85" name="Picture 84">
                <a:extLst>
                  <a:ext uri="{FF2B5EF4-FFF2-40B4-BE49-F238E27FC236}">
                    <a16:creationId xmlns:a16="http://schemas.microsoft.com/office/drawing/2014/main" id="{DA867A57-80C2-4857-A446-048D572544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86" name="Picture 85">
                <a:extLst>
                  <a:ext uri="{FF2B5EF4-FFF2-40B4-BE49-F238E27FC236}">
                    <a16:creationId xmlns:a16="http://schemas.microsoft.com/office/drawing/2014/main" id="{FC668F0D-CFC9-4BE8-9A5B-07778138471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87" name="Picture 86">
                <a:extLst>
                  <a:ext uri="{FF2B5EF4-FFF2-40B4-BE49-F238E27FC236}">
                    <a16:creationId xmlns:a16="http://schemas.microsoft.com/office/drawing/2014/main" id="{B39E52F9-749A-4915-9FCA-25C218C1337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88" name="Picture 87">
                <a:extLst>
                  <a:ext uri="{FF2B5EF4-FFF2-40B4-BE49-F238E27FC236}">
                    <a16:creationId xmlns:a16="http://schemas.microsoft.com/office/drawing/2014/main" id="{B2A53719-B508-48A1-92FC-FD3F8F4F444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34" name="Group 133">
              <a:extLst>
                <a:ext uri="{FF2B5EF4-FFF2-40B4-BE49-F238E27FC236}">
                  <a16:creationId xmlns:a16="http://schemas.microsoft.com/office/drawing/2014/main" id="{44F8E5C7-B121-4D14-A534-558F78345134}"/>
                </a:ext>
              </a:extLst>
            </p:cNvPr>
            <p:cNvGrpSpPr/>
            <p:nvPr/>
          </p:nvGrpSpPr>
          <p:grpSpPr>
            <a:xfrm>
              <a:off x="5866722" y="3379302"/>
              <a:ext cx="1186856" cy="915877"/>
              <a:chOff x="5866722" y="3379302"/>
              <a:chExt cx="1186856" cy="915877"/>
            </a:xfrm>
          </p:grpSpPr>
          <p:grpSp>
            <p:nvGrpSpPr>
              <p:cNvPr id="114" name="Group 113">
                <a:extLst>
                  <a:ext uri="{FF2B5EF4-FFF2-40B4-BE49-F238E27FC236}">
                    <a16:creationId xmlns:a16="http://schemas.microsoft.com/office/drawing/2014/main" id="{F9BD88D9-0C4E-4EC5-8F32-7F327461526B}"/>
                  </a:ext>
                </a:extLst>
              </p:cNvPr>
              <p:cNvGrpSpPr/>
              <p:nvPr/>
            </p:nvGrpSpPr>
            <p:grpSpPr>
              <a:xfrm>
                <a:off x="6397107" y="3763417"/>
                <a:ext cx="656471" cy="531762"/>
                <a:chOff x="6385201" y="3780086"/>
                <a:chExt cx="656471" cy="531762"/>
              </a:xfrm>
            </p:grpSpPr>
            <p:grpSp>
              <p:nvGrpSpPr>
                <p:cNvPr id="90" name="Group 89">
                  <a:extLst>
                    <a:ext uri="{FF2B5EF4-FFF2-40B4-BE49-F238E27FC236}">
                      <a16:creationId xmlns:a16="http://schemas.microsoft.com/office/drawing/2014/main" id="{F239ECCE-A54C-4C55-9951-D40467141028}"/>
                    </a:ext>
                  </a:extLst>
                </p:cNvPr>
                <p:cNvGrpSpPr/>
                <p:nvPr/>
              </p:nvGrpSpPr>
              <p:grpSpPr>
                <a:xfrm rot="18464915">
                  <a:off x="6424806" y="3874547"/>
                  <a:ext cx="397696" cy="476906"/>
                  <a:chOff x="7734273" y="4439917"/>
                  <a:chExt cx="641182" cy="768888"/>
                </a:xfrm>
              </p:grpSpPr>
              <p:pic>
                <p:nvPicPr>
                  <p:cNvPr id="91" name="Picture 90">
                    <a:extLst>
                      <a:ext uri="{FF2B5EF4-FFF2-40B4-BE49-F238E27FC236}">
                        <a16:creationId xmlns:a16="http://schemas.microsoft.com/office/drawing/2014/main" id="{176943B0-0A54-484C-92AD-FCC2693984D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92" name="Picture 91">
                    <a:extLst>
                      <a:ext uri="{FF2B5EF4-FFF2-40B4-BE49-F238E27FC236}">
                        <a16:creationId xmlns:a16="http://schemas.microsoft.com/office/drawing/2014/main" id="{7B851C53-88E8-4F39-8625-EA02A9A5332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93" name="Picture 92">
                    <a:extLst>
                      <a:ext uri="{FF2B5EF4-FFF2-40B4-BE49-F238E27FC236}">
                        <a16:creationId xmlns:a16="http://schemas.microsoft.com/office/drawing/2014/main" id="{88552FF5-EB20-475C-A3C7-3113447D383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94" name="Picture 93">
                    <a:extLst>
                      <a:ext uri="{FF2B5EF4-FFF2-40B4-BE49-F238E27FC236}">
                        <a16:creationId xmlns:a16="http://schemas.microsoft.com/office/drawing/2014/main" id="{BAB34D3E-A2E6-466E-8937-EB14D26F58D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95" name="Picture 94">
                    <a:extLst>
                      <a:ext uri="{FF2B5EF4-FFF2-40B4-BE49-F238E27FC236}">
                        <a16:creationId xmlns:a16="http://schemas.microsoft.com/office/drawing/2014/main" id="{F112E72E-8A42-4F20-9122-9F5E3CF944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96" name="Picture 95">
                    <a:extLst>
                      <a:ext uri="{FF2B5EF4-FFF2-40B4-BE49-F238E27FC236}">
                        <a16:creationId xmlns:a16="http://schemas.microsoft.com/office/drawing/2014/main" id="{D780C7C9-51B1-4D98-B364-891814554A1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97" name="Picture 96">
                    <a:extLst>
                      <a:ext uri="{FF2B5EF4-FFF2-40B4-BE49-F238E27FC236}">
                        <a16:creationId xmlns:a16="http://schemas.microsoft.com/office/drawing/2014/main" id="{B648CCCA-9267-4FA6-94E7-5F8B069A40E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98" name="Picture 97">
                    <a:extLst>
                      <a:ext uri="{FF2B5EF4-FFF2-40B4-BE49-F238E27FC236}">
                        <a16:creationId xmlns:a16="http://schemas.microsoft.com/office/drawing/2014/main" id="{EB00E130-A364-4F2C-BAD3-9997C4B9FB4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99" name="Picture 98">
                    <a:extLst>
                      <a:ext uri="{FF2B5EF4-FFF2-40B4-BE49-F238E27FC236}">
                        <a16:creationId xmlns:a16="http://schemas.microsoft.com/office/drawing/2014/main" id="{C5017260-602A-4F27-A163-ABFE1031F37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00" name="Picture 99">
                    <a:extLst>
                      <a:ext uri="{FF2B5EF4-FFF2-40B4-BE49-F238E27FC236}">
                        <a16:creationId xmlns:a16="http://schemas.microsoft.com/office/drawing/2014/main" id="{77B109E5-5917-49BA-99CD-68797735627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103" name="Group 102">
                  <a:extLst>
                    <a:ext uri="{FF2B5EF4-FFF2-40B4-BE49-F238E27FC236}">
                      <a16:creationId xmlns:a16="http://schemas.microsoft.com/office/drawing/2014/main" id="{43073771-67A9-499B-B6DD-5251BA8FB4A4}"/>
                    </a:ext>
                  </a:extLst>
                </p:cNvPr>
                <p:cNvGrpSpPr/>
                <p:nvPr/>
              </p:nvGrpSpPr>
              <p:grpSpPr>
                <a:xfrm rot="18464915">
                  <a:off x="6701851" y="3643001"/>
                  <a:ext cx="202735" cy="476906"/>
                  <a:chOff x="7734273" y="4439917"/>
                  <a:chExt cx="326857" cy="768888"/>
                </a:xfrm>
              </p:grpSpPr>
              <p:pic>
                <p:nvPicPr>
                  <p:cNvPr id="104" name="Picture 103">
                    <a:extLst>
                      <a:ext uri="{FF2B5EF4-FFF2-40B4-BE49-F238E27FC236}">
                        <a16:creationId xmlns:a16="http://schemas.microsoft.com/office/drawing/2014/main" id="{006B436F-F210-460E-893D-47B2BE4A48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05" name="Picture 104">
                    <a:extLst>
                      <a:ext uri="{FF2B5EF4-FFF2-40B4-BE49-F238E27FC236}">
                        <a16:creationId xmlns:a16="http://schemas.microsoft.com/office/drawing/2014/main" id="{5FDB0DA1-396E-4693-B24F-675357083E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08" name="Picture 107">
                    <a:extLst>
                      <a:ext uri="{FF2B5EF4-FFF2-40B4-BE49-F238E27FC236}">
                        <a16:creationId xmlns:a16="http://schemas.microsoft.com/office/drawing/2014/main" id="{2B532F04-4760-4C78-AFE0-00CC76FF0A8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09" name="Picture 108">
                    <a:extLst>
                      <a:ext uri="{FF2B5EF4-FFF2-40B4-BE49-F238E27FC236}">
                        <a16:creationId xmlns:a16="http://schemas.microsoft.com/office/drawing/2014/main" id="{D6916180-3139-417D-A2D2-DE4B67E9C6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12" name="Picture 111">
                    <a:extLst>
                      <a:ext uri="{FF2B5EF4-FFF2-40B4-BE49-F238E27FC236}">
                        <a16:creationId xmlns:a16="http://schemas.microsoft.com/office/drawing/2014/main" id="{E10617F2-4555-4E9A-B705-0AD0C587E71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13" name="Picture 112">
                    <a:extLst>
                      <a:ext uri="{FF2B5EF4-FFF2-40B4-BE49-F238E27FC236}">
                        <a16:creationId xmlns:a16="http://schemas.microsoft.com/office/drawing/2014/main" id="{73C3B34B-9169-4851-A872-6EEFCB41A6F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grpSp>
            <p:nvGrpSpPr>
              <p:cNvPr id="115" name="Group 114">
                <a:extLst>
                  <a:ext uri="{FF2B5EF4-FFF2-40B4-BE49-F238E27FC236}">
                    <a16:creationId xmlns:a16="http://schemas.microsoft.com/office/drawing/2014/main" id="{9EC2D384-C731-432A-B0AA-4B2E425182BE}"/>
                  </a:ext>
                </a:extLst>
              </p:cNvPr>
              <p:cNvGrpSpPr/>
              <p:nvPr/>
            </p:nvGrpSpPr>
            <p:grpSpPr>
              <a:xfrm rot="10800000">
                <a:off x="5866722" y="3379302"/>
                <a:ext cx="656471" cy="531762"/>
                <a:chOff x="6385201" y="3780086"/>
                <a:chExt cx="656471" cy="531762"/>
              </a:xfrm>
            </p:grpSpPr>
            <p:grpSp>
              <p:nvGrpSpPr>
                <p:cNvPr id="116" name="Group 115">
                  <a:extLst>
                    <a:ext uri="{FF2B5EF4-FFF2-40B4-BE49-F238E27FC236}">
                      <a16:creationId xmlns:a16="http://schemas.microsoft.com/office/drawing/2014/main" id="{E71E46DB-48BC-4BCC-BFA1-F3410928CF56}"/>
                    </a:ext>
                  </a:extLst>
                </p:cNvPr>
                <p:cNvGrpSpPr/>
                <p:nvPr/>
              </p:nvGrpSpPr>
              <p:grpSpPr>
                <a:xfrm rot="18464915">
                  <a:off x="6424806" y="3874547"/>
                  <a:ext cx="397696" cy="476906"/>
                  <a:chOff x="7734273" y="4439917"/>
                  <a:chExt cx="641182" cy="768888"/>
                </a:xfrm>
              </p:grpSpPr>
              <p:pic>
                <p:nvPicPr>
                  <p:cNvPr id="124" name="Picture 123">
                    <a:extLst>
                      <a:ext uri="{FF2B5EF4-FFF2-40B4-BE49-F238E27FC236}">
                        <a16:creationId xmlns:a16="http://schemas.microsoft.com/office/drawing/2014/main" id="{3BD479F6-8782-43B9-94F5-34318B3B0F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25" name="Picture 124">
                    <a:extLst>
                      <a:ext uri="{FF2B5EF4-FFF2-40B4-BE49-F238E27FC236}">
                        <a16:creationId xmlns:a16="http://schemas.microsoft.com/office/drawing/2014/main" id="{AE5B23AA-758C-43BF-9F14-7C8E9E6302B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26" name="Picture 125">
                    <a:extLst>
                      <a:ext uri="{FF2B5EF4-FFF2-40B4-BE49-F238E27FC236}">
                        <a16:creationId xmlns:a16="http://schemas.microsoft.com/office/drawing/2014/main" id="{853F73DB-6733-4FC8-B848-308DAA122EB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27" name="Picture 126">
                    <a:extLst>
                      <a:ext uri="{FF2B5EF4-FFF2-40B4-BE49-F238E27FC236}">
                        <a16:creationId xmlns:a16="http://schemas.microsoft.com/office/drawing/2014/main" id="{39C3D2BB-8935-4FC1-B74A-76BB6476D7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28" name="Picture 127">
                    <a:extLst>
                      <a:ext uri="{FF2B5EF4-FFF2-40B4-BE49-F238E27FC236}">
                        <a16:creationId xmlns:a16="http://schemas.microsoft.com/office/drawing/2014/main" id="{48587580-F805-4F76-9369-EAA225AFFEE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29" name="Picture 128">
                    <a:extLst>
                      <a:ext uri="{FF2B5EF4-FFF2-40B4-BE49-F238E27FC236}">
                        <a16:creationId xmlns:a16="http://schemas.microsoft.com/office/drawing/2014/main" id="{DB0BC7BA-4BE8-42D5-B2C6-C24075B103E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30" name="Picture 129">
                    <a:extLst>
                      <a:ext uri="{FF2B5EF4-FFF2-40B4-BE49-F238E27FC236}">
                        <a16:creationId xmlns:a16="http://schemas.microsoft.com/office/drawing/2014/main" id="{E3C745CD-0EAF-4070-A2FE-A7C70C556E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31" name="Picture 130">
                    <a:extLst>
                      <a:ext uri="{FF2B5EF4-FFF2-40B4-BE49-F238E27FC236}">
                        <a16:creationId xmlns:a16="http://schemas.microsoft.com/office/drawing/2014/main" id="{C5D95A15-3D91-4CA8-B501-0CD8636FA66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32" name="Picture 131">
                    <a:extLst>
                      <a:ext uri="{FF2B5EF4-FFF2-40B4-BE49-F238E27FC236}">
                        <a16:creationId xmlns:a16="http://schemas.microsoft.com/office/drawing/2014/main" id="{AB6A7099-D75E-4AAA-AC6E-6CE5A6B484B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33" name="Picture 132">
                    <a:extLst>
                      <a:ext uri="{FF2B5EF4-FFF2-40B4-BE49-F238E27FC236}">
                        <a16:creationId xmlns:a16="http://schemas.microsoft.com/office/drawing/2014/main" id="{9454D0AE-003C-45E9-B1D6-2A61E8D4CF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117" name="Group 116">
                  <a:extLst>
                    <a:ext uri="{FF2B5EF4-FFF2-40B4-BE49-F238E27FC236}">
                      <a16:creationId xmlns:a16="http://schemas.microsoft.com/office/drawing/2014/main" id="{EB017CA3-1ACD-4B3F-BE2D-7311D201BB7B}"/>
                    </a:ext>
                  </a:extLst>
                </p:cNvPr>
                <p:cNvGrpSpPr/>
                <p:nvPr/>
              </p:nvGrpSpPr>
              <p:grpSpPr>
                <a:xfrm rot="18464915">
                  <a:off x="6701851" y="3643001"/>
                  <a:ext cx="202735" cy="476906"/>
                  <a:chOff x="7734273" y="4439917"/>
                  <a:chExt cx="326857" cy="768888"/>
                </a:xfrm>
              </p:grpSpPr>
              <p:pic>
                <p:nvPicPr>
                  <p:cNvPr id="118" name="Picture 117">
                    <a:extLst>
                      <a:ext uri="{FF2B5EF4-FFF2-40B4-BE49-F238E27FC236}">
                        <a16:creationId xmlns:a16="http://schemas.microsoft.com/office/drawing/2014/main" id="{F4E0A0F7-AD36-4340-A552-334DDFD5676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19" name="Picture 118">
                    <a:extLst>
                      <a:ext uri="{FF2B5EF4-FFF2-40B4-BE49-F238E27FC236}">
                        <a16:creationId xmlns:a16="http://schemas.microsoft.com/office/drawing/2014/main" id="{3D929832-B794-4A30-B7EE-1CEAF08F7C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20" name="Picture 119">
                    <a:extLst>
                      <a:ext uri="{FF2B5EF4-FFF2-40B4-BE49-F238E27FC236}">
                        <a16:creationId xmlns:a16="http://schemas.microsoft.com/office/drawing/2014/main" id="{48611C02-8F01-4920-9AA8-7A560C304E7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21" name="Picture 120">
                    <a:extLst>
                      <a:ext uri="{FF2B5EF4-FFF2-40B4-BE49-F238E27FC236}">
                        <a16:creationId xmlns:a16="http://schemas.microsoft.com/office/drawing/2014/main" id="{764BD127-9B30-4AB3-BDF8-85D806325CE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22" name="Picture 121">
                    <a:extLst>
                      <a:ext uri="{FF2B5EF4-FFF2-40B4-BE49-F238E27FC236}">
                        <a16:creationId xmlns:a16="http://schemas.microsoft.com/office/drawing/2014/main" id="{32D67207-2B75-4441-B775-7AEF5F9DD09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23" name="Picture 122">
                    <a:extLst>
                      <a:ext uri="{FF2B5EF4-FFF2-40B4-BE49-F238E27FC236}">
                        <a16:creationId xmlns:a16="http://schemas.microsoft.com/office/drawing/2014/main" id="{C5B18AC0-2252-4258-A7BD-65FACD63F18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grpSp>
      </p:grpSp>
      <p:sp>
        <p:nvSpPr>
          <p:cNvPr id="137" name="Content Placeholder 10">
            <a:extLst>
              <a:ext uri="{FF2B5EF4-FFF2-40B4-BE49-F238E27FC236}">
                <a16:creationId xmlns:a16="http://schemas.microsoft.com/office/drawing/2014/main" id="{A991637F-6736-41B7-8A63-4C41EFF470AD}"/>
              </a:ext>
            </a:extLst>
          </p:cNvPr>
          <p:cNvSpPr txBox="1">
            <a:spLocks/>
          </p:cNvSpPr>
          <p:nvPr/>
        </p:nvSpPr>
        <p:spPr>
          <a:xfrm>
            <a:off x="619523" y="1824091"/>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Solenergi</a:t>
            </a:r>
          </a:p>
        </p:txBody>
      </p:sp>
      <p:sp>
        <p:nvSpPr>
          <p:cNvPr id="138" name="Title 9">
            <a:extLst>
              <a:ext uri="{FF2B5EF4-FFF2-40B4-BE49-F238E27FC236}">
                <a16:creationId xmlns:a16="http://schemas.microsoft.com/office/drawing/2014/main" id="{E2491169-78C0-40C0-90CC-8483D16C2A4C}"/>
              </a:ext>
            </a:extLst>
          </p:cNvPr>
          <p:cNvSpPr txBox="1">
            <a:spLocks/>
          </p:cNvSpPr>
          <p:nvPr/>
        </p:nvSpPr>
        <p:spPr>
          <a:xfrm>
            <a:off x="593019" y="1075869"/>
            <a:ext cx="1614153" cy="584775"/>
          </a:xfrm>
          <a:prstGeom prst="rect">
            <a:avLst/>
          </a:prstGeom>
          <a:noFill/>
        </p:spPr>
        <p:txBody>
          <a:bodyPr wrap="square" rtlCol="0">
            <a:spAutoFit/>
          </a:bodyPr>
          <a:lstStyle>
            <a:lvl1pPr>
              <a:spcBef>
                <a:spcPct val="0"/>
              </a:spcBef>
              <a:buNone/>
              <a:defRPr lang="sv-SE" sz="2000" b="1">
                <a:latin typeface="Open Sans" panose="020B0606030504020204" pitchFamily="34" charset="0"/>
                <a:ea typeface="Open Sans" panose="020B0606030504020204" pitchFamily="34" charset="0"/>
                <a:cs typeface="Open Sans" panose="020B0606030504020204" pitchFamily="34" charset="0"/>
              </a:defRPr>
            </a:lvl1pPr>
          </a:lstStyle>
          <a:p>
            <a:r>
              <a:rPr lang="sv-SE" sz="3200" b="0" spc="200" dirty="0">
                <a:latin typeface="Lato Black" panose="020F0A02020204030203" pitchFamily="34" charset="0"/>
              </a:rPr>
              <a:t>NUTID</a:t>
            </a:r>
          </a:p>
        </p:txBody>
      </p:sp>
      <p:sp>
        <p:nvSpPr>
          <p:cNvPr id="140" name="Content Placeholder 10">
            <a:extLst>
              <a:ext uri="{FF2B5EF4-FFF2-40B4-BE49-F238E27FC236}">
                <a16:creationId xmlns:a16="http://schemas.microsoft.com/office/drawing/2014/main" id="{AB992FB5-F060-4123-A914-79A87FDC712B}"/>
              </a:ext>
            </a:extLst>
          </p:cNvPr>
          <p:cNvSpPr txBox="1">
            <a:spLocks/>
          </p:cNvSpPr>
          <p:nvPr/>
        </p:nvSpPr>
        <p:spPr>
          <a:xfrm>
            <a:off x="619523" y="2278335"/>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Laddstolpe</a:t>
            </a:r>
          </a:p>
        </p:txBody>
      </p:sp>
      <p:grpSp>
        <p:nvGrpSpPr>
          <p:cNvPr id="145" name="Group 144">
            <a:extLst>
              <a:ext uri="{FF2B5EF4-FFF2-40B4-BE49-F238E27FC236}">
                <a16:creationId xmlns:a16="http://schemas.microsoft.com/office/drawing/2014/main" id="{8D2BEBB1-D56B-464D-8B5B-05827D4EF069}"/>
              </a:ext>
            </a:extLst>
          </p:cNvPr>
          <p:cNvGrpSpPr/>
          <p:nvPr/>
        </p:nvGrpSpPr>
        <p:grpSpPr>
          <a:xfrm>
            <a:off x="6442717" y="5174687"/>
            <a:ext cx="176081" cy="315616"/>
            <a:chOff x="2195644" y="3916629"/>
            <a:chExt cx="176081" cy="315616"/>
          </a:xfrm>
          <a:effectLst>
            <a:glow rad="101600">
              <a:schemeClr val="accent3">
                <a:satMod val="175000"/>
                <a:alpha val="40000"/>
              </a:schemeClr>
            </a:glow>
          </a:effectLst>
        </p:grpSpPr>
        <p:cxnSp>
          <p:nvCxnSpPr>
            <p:cNvPr id="142" name="Straight Connector 141">
              <a:extLst>
                <a:ext uri="{FF2B5EF4-FFF2-40B4-BE49-F238E27FC236}">
                  <a16:creationId xmlns:a16="http://schemas.microsoft.com/office/drawing/2014/main" id="{6DA7CFFB-6D72-4929-8072-A165D64C00A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143" name="Isosceles Triangle 142">
              <a:extLst>
                <a:ext uri="{FF2B5EF4-FFF2-40B4-BE49-F238E27FC236}">
                  <a16:creationId xmlns:a16="http://schemas.microsoft.com/office/drawing/2014/main" id="{482DFB65-1C1C-45A6-9605-E4A9D4E2686F}"/>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146" name="Title 9">
            <a:extLst>
              <a:ext uri="{FF2B5EF4-FFF2-40B4-BE49-F238E27FC236}">
                <a16:creationId xmlns:a16="http://schemas.microsoft.com/office/drawing/2014/main" id="{F69C516E-7DB0-494D-835E-96294071BDDA}"/>
              </a:ext>
            </a:extLst>
          </p:cNvPr>
          <p:cNvSpPr txBox="1">
            <a:spLocks/>
          </p:cNvSpPr>
          <p:nvPr/>
        </p:nvSpPr>
        <p:spPr>
          <a:xfrm>
            <a:off x="593019" y="3304004"/>
            <a:ext cx="2340681" cy="584775"/>
          </a:xfrm>
          <a:prstGeom prst="rect">
            <a:avLst/>
          </a:prstGeom>
          <a:noFill/>
        </p:spPr>
        <p:txBody>
          <a:bodyPr wrap="square" rtlCol="0">
            <a:spAutoFit/>
          </a:bodyPr>
          <a:lstStyle>
            <a:lvl1pPr>
              <a:spcBef>
                <a:spcPct val="0"/>
              </a:spcBef>
              <a:buNone/>
              <a:defRPr lang="sv-SE" sz="2000" b="1">
                <a:latin typeface="Open Sans" panose="020B0606030504020204" pitchFamily="34" charset="0"/>
                <a:ea typeface="Open Sans" panose="020B0606030504020204" pitchFamily="34" charset="0"/>
                <a:cs typeface="Open Sans" panose="020B0606030504020204" pitchFamily="34" charset="0"/>
              </a:defRPr>
            </a:lvl1pPr>
          </a:lstStyle>
          <a:p>
            <a:r>
              <a:rPr lang="sv-SE" sz="3200" b="0" spc="200" dirty="0">
                <a:latin typeface="Lato Black" panose="020F0A02020204030203" pitchFamily="34" charset="0"/>
              </a:rPr>
              <a:t>FRAMTID</a:t>
            </a:r>
          </a:p>
        </p:txBody>
      </p:sp>
      <p:sp>
        <p:nvSpPr>
          <p:cNvPr id="147" name="Content Placeholder 10">
            <a:extLst>
              <a:ext uri="{FF2B5EF4-FFF2-40B4-BE49-F238E27FC236}">
                <a16:creationId xmlns:a16="http://schemas.microsoft.com/office/drawing/2014/main" id="{3A59A5C7-7B7B-4276-8F52-475CD0140184}"/>
              </a:ext>
            </a:extLst>
          </p:cNvPr>
          <p:cNvSpPr txBox="1">
            <a:spLocks/>
          </p:cNvSpPr>
          <p:nvPr/>
        </p:nvSpPr>
        <p:spPr>
          <a:xfrm>
            <a:off x="619523" y="4034295"/>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Mer solenergi</a:t>
            </a:r>
          </a:p>
        </p:txBody>
      </p:sp>
      <p:grpSp>
        <p:nvGrpSpPr>
          <p:cNvPr id="437" name="Group 436">
            <a:extLst>
              <a:ext uri="{FF2B5EF4-FFF2-40B4-BE49-F238E27FC236}">
                <a16:creationId xmlns:a16="http://schemas.microsoft.com/office/drawing/2014/main" id="{034409C3-B798-4721-B651-24BA91F5C730}"/>
              </a:ext>
            </a:extLst>
          </p:cNvPr>
          <p:cNvGrpSpPr/>
          <p:nvPr/>
        </p:nvGrpSpPr>
        <p:grpSpPr>
          <a:xfrm>
            <a:off x="4466328" y="366720"/>
            <a:ext cx="7158732" cy="4814585"/>
            <a:chOff x="4466328" y="366720"/>
            <a:chExt cx="7158732" cy="4814585"/>
          </a:xfrm>
        </p:grpSpPr>
        <p:grpSp>
          <p:nvGrpSpPr>
            <p:cNvPr id="386" name="Group 385">
              <a:extLst>
                <a:ext uri="{FF2B5EF4-FFF2-40B4-BE49-F238E27FC236}">
                  <a16:creationId xmlns:a16="http://schemas.microsoft.com/office/drawing/2014/main" id="{33C69CC7-4499-4E3A-A6CC-CC056B92CE14}"/>
                </a:ext>
              </a:extLst>
            </p:cNvPr>
            <p:cNvGrpSpPr/>
            <p:nvPr/>
          </p:nvGrpSpPr>
          <p:grpSpPr>
            <a:xfrm rot="2059002">
              <a:off x="11324706" y="4676202"/>
              <a:ext cx="300354" cy="476906"/>
              <a:chOff x="7734273" y="4439917"/>
              <a:chExt cx="484243" cy="768888"/>
            </a:xfrm>
          </p:grpSpPr>
          <p:pic>
            <p:nvPicPr>
              <p:cNvPr id="387" name="Picture 386">
                <a:extLst>
                  <a:ext uri="{FF2B5EF4-FFF2-40B4-BE49-F238E27FC236}">
                    <a16:creationId xmlns:a16="http://schemas.microsoft.com/office/drawing/2014/main" id="{CD735D12-625A-4BAF-9F94-164C0122987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88" name="Picture 387">
                <a:extLst>
                  <a:ext uri="{FF2B5EF4-FFF2-40B4-BE49-F238E27FC236}">
                    <a16:creationId xmlns:a16="http://schemas.microsoft.com/office/drawing/2014/main" id="{29A2E32F-483B-4CBA-BD5E-5A593AB5C5E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89" name="Picture 388">
                <a:extLst>
                  <a:ext uri="{FF2B5EF4-FFF2-40B4-BE49-F238E27FC236}">
                    <a16:creationId xmlns:a16="http://schemas.microsoft.com/office/drawing/2014/main" id="{A7955BFE-C935-41D1-A603-2D86EBC5FE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91" name="Picture 390">
                <a:extLst>
                  <a:ext uri="{FF2B5EF4-FFF2-40B4-BE49-F238E27FC236}">
                    <a16:creationId xmlns:a16="http://schemas.microsoft.com/office/drawing/2014/main" id="{C046F399-7C00-444F-8085-12AB2BACF4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92" name="Picture 391">
                <a:extLst>
                  <a:ext uri="{FF2B5EF4-FFF2-40B4-BE49-F238E27FC236}">
                    <a16:creationId xmlns:a16="http://schemas.microsoft.com/office/drawing/2014/main" id="{EE8FDE9C-EF6E-42C2-AAEE-C1429E15B00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93" name="Picture 392">
                <a:extLst>
                  <a:ext uri="{FF2B5EF4-FFF2-40B4-BE49-F238E27FC236}">
                    <a16:creationId xmlns:a16="http://schemas.microsoft.com/office/drawing/2014/main" id="{D567F2B1-B52C-4BA6-BD78-9B7EEA8ED03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95" name="Picture 394">
                <a:extLst>
                  <a:ext uri="{FF2B5EF4-FFF2-40B4-BE49-F238E27FC236}">
                    <a16:creationId xmlns:a16="http://schemas.microsoft.com/office/drawing/2014/main" id="{D23B3A6C-22B6-454C-B41F-5094B0E2C83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96" name="Picture 395">
                <a:extLst>
                  <a:ext uri="{FF2B5EF4-FFF2-40B4-BE49-F238E27FC236}">
                    <a16:creationId xmlns:a16="http://schemas.microsoft.com/office/drawing/2014/main" id="{4C121E03-2291-4A55-8A79-706E226B74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97" name="Picture 396">
                <a:extLst>
                  <a:ext uri="{FF2B5EF4-FFF2-40B4-BE49-F238E27FC236}">
                    <a16:creationId xmlns:a16="http://schemas.microsoft.com/office/drawing/2014/main" id="{27B54C0D-BF92-4118-A17B-4E53C00D29B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436" name="Group 435">
              <a:extLst>
                <a:ext uri="{FF2B5EF4-FFF2-40B4-BE49-F238E27FC236}">
                  <a16:creationId xmlns:a16="http://schemas.microsoft.com/office/drawing/2014/main" id="{5B535417-7545-4A2E-A602-7D6E7EC058E9}"/>
                </a:ext>
              </a:extLst>
            </p:cNvPr>
            <p:cNvGrpSpPr/>
            <p:nvPr/>
          </p:nvGrpSpPr>
          <p:grpSpPr>
            <a:xfrm>
              <a:off x="4466328" y="366720"/>
              <a:ext cx="5601044" cy="4814585"/>
              <a:chOff x="4466328" y="366720"/>
              <a:chExt cx="5601044" cy="4814585"/>
            </a:xfrm>
          </p:grpSpPr>
          <p:grpSp>
            <p:nvGrpSpPr>
              <p:cNvPr id="317" name="Group 316">
                <a:extLst>
                  <a:ext uri="{FF2B5EF4-FFF2-40B4-BE49-F238E27FC236}">
                    <a16:creationId xmlns:a16="http://schemas.microsoft.com/office/drawing/2014/main" id="{C7CF8277-A2CF-4E45-B6A8-090737B8EEC8}"/>
                  </a:ext>
                </a:extLst>
              </p:cNvPr>
              <p:cNvGrpSpPr/>
              <p:nvPr/>
            </p:nvGrpSpPr>
            <p:grpSpPr>
              <a:xfrm rot="2338489">
                <a:off x="7868354" y="4155398"/>
                <a:ext cx="203012" cy="476906"/>
                <a:chOff x="7891212" y="4439917"/>
                <a:chExt cx="327304" cy="768888"/>
              </a:xfrm>
            </p:grpSpPr>
            <p:pic>
              <p:nvPicPr>
                <p:cNvPr id="318" name="Picture 317">
                  <a:extLst>
                    <a:ext uri="{FF2B5EF4-FFF2-40B4-BE49-F238E27FC236}">
                      <a16:creationId xmlns:a16="http://schemas.microsoft.com/office/drawing/2014/main" id="{EC2305D8-86F2-46B1-B2D7-0E000589F97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2"/>
                  <a:ext cx="169919" cy="256297"/>
                </a:xfrm>
                <a:prstGeom prst="rect">
                  <a:avLst/>
                </a:prstGeom>
              </p:spPr>
            </p:pic>
            <p:pic>
              <p:nvPicPr>
                <p:cNvPr id="319" name="Picture 318">
                  <a:extLst>
                    <a:ext uri="{FF2B5EF4-FFF2-40B4-BE49-F238E27FC236}">
                      <a16:creationId xmlns:a16="http://schemas.microsoft.com/office/drawing/2014/main" id="{23150E82-2F84-44BE-BC92-F9FDF28904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21" name="Picture 320">
                  <a:extLst>
                    <a:ext uri="{FF2B5EF4-FFF2-40B4-BE49-F238E27FC236}">
                      <a16:creationId xmlns:a16="http://schemas.microsoft.com/office/drawing/2014/main" id="{258FB021-34D4-471C-B8CB-697D061266D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22" name="Picture 321">
                  <a:extLst>
                    <a:ext uri="{FF2B5EF4-FFF2-40B4-BE49-F238E27FC236}">
                      <a16:creationId xmlns:a16="http://schemas.microsoft.com/office/drawing/2014/main" id="{4E62CA4E-CC41-4C0C-A902-C7C5E9A0A61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324" name="Group 323">
                <a:extLst>
                  <a:ext uri="{FF2B5EF4-FFF2-40B4-BE49-F238E27FC236}">
                    <a16:creationId xmlns:a16="http://schemas.microsoft.com/office/drawing/2014/main" id="{653E9C5A-B6ED-4D25-8A7D-E2AD0ACE35DE}"/>
                  </a:ext>
                </a:extLst>
              </p:cNvPr>
              <p:cNvGrpSpPr/>
              <p:nvPr/>
            </p:nvGrpSpPr>
            <p:grpSpPr>
              <a:xfrm rot="2338489">
                <a:off x="7806511" y="4546199"/>
                <a:ext cx="203012" cy="476906"/>
                <a:chOff x="7891212" y="4439917"/>
                <a:chExt cx="327304" cy="768888"/>
              </a:xfrm>
            </p:grpSpPr>
            <p:pic>
              <p:nvPicPr>
                <p:cNvPr id="325" name="Picture 324">
                  <a:extLst>
                    <a:ext uri="{FF2B5EF4-FFF2-40B4-BE49-F238E27FC236}">
                      <a16:creationId xmlns:a16="http://schemas.microsoft.com/office/drawing/2014/main" id="{D336E54C-2D1E-41AE-B565-00065BBAA8C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26" name="Picture 325">
                  <a:extLst>
                    <a:ext uri="{FF2B5EF4-FFF2-40B4-BE49-F238E27FC236}">
                      <a16:creationId xmlns:a16="http://schemas.microsoft.com/office/drawing/2014/main" id="{BEBCDE32-E82D-4F07-9429-F5A80A82702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27" name="Picture 326">
                  <a:extLst>
                    <a:ext uri="{FF2B5EF4-FFF2-40B4-BE49-F238E27FC236}">
                      <a16:creationId xmlns:a16="http://schemas.microsoft.com/office/drawing/2014/main" id="{D5AC2284-C508-4BB2-895B-9124D287F9F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29" name="Picture 328">
                  <a:extLst>
                    <a:ext uri="{FF2B5EF4-FFF2-40B4-BE49-F238E27FC236}">
                      <a16:creationId xmlns:a16="http://schemas.microsoft.com/office/drawing/2014/main" id="{7FE91B39-9E51-446A-A1F7-4D42771FD64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331" name="Group 330">
                <a:extLst>
                  <a:ext uri="{FF2B5EF4-FFF2-40B4-BE49-F238E27FC236}">
                    <a16:creationId xmlns:a16="http://schemas.microsoft.com/office/drawing/2014/main" id="{8EC11622-089F-45BA-961D-C1575D692BA0}"/>
                  </a:ext>
                </a:extLst>
              </p:cNvPr>
              <p:cNvGrpSpPr/>
              <p:nvPr/>
            </p:nvGrpSpPr>
            <p:grpSpPr>
              <a:xfrm rot="2338489">
                <a:off x="7421942" y="4863368"/>
                <a:ext cx="203012" cy="317937"/>
                <a:chOff x="7891212" y="4696213"/>
                <a:chExt cx="327304" cy="512592"/>
              </a:xfrm>
            </p:grpSpPr>
            <p:pic>
              <p:nvPicPr>
                <p:cNvPr id="332" name="Picture 331">
                  <a:extLst>
                    <a:ext uri="{FF2B5EF4-FFF2-40B4-BE49-F238E27FC236}">
                      <a16:creationId xmlns:a16="http://schemas.microsoft.com/office/drawing/2014/main" id="{2638386A-7610-4FC4-893D-A575EAA538B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33" name="Picture 332">
                  <a:extLst>
                    <a:ext uri="{FF2B5EF4-FFF2-40B4-BE49-F238E27FC236}">
                      <a16:creationId xmlns:a16="http://schemas.microsoft.com/office/drawing/2014/main" id="{7D8CEDD0-3AE5-4A7B-9D5C-FA140FA3EA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34" name="Picture 333">
                  <a:extLst>
                    <a:ext uri="{FF2B5EF4-FFF2-40B4-BE49-F238E27FC236}">
                      <a16:creationId xmlns:a16="http://schemas.microsoft.com/office/drawing/2014/main" id="{EBA8B9BE-A952-48BD-80D7-7F4B9AF7FB7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38" name="Group 337">
                <a:extLst>
                  <a:ext uri="{FF2B5EF4-FFF2-40B4-BE49-F238E27FC236}">
                    <a16:creationId xmlns:a16="http://schemas.microsoft.com/office/drawing/2014/main" id="{29B19921-A416-45A5-9A76-3B86F5CCCA76}"/>
                  </a:ext>
                </a:extLst>
              </p:cNvPr>
              <p:cNvGrpSpPr/>
              <p:nvPr/>
            </p:nvGrpSpPr>
            <p:grpSpPr>
              <a:xfrm rot="2338489">
                <a:off x="8878295" y="2956063"/>
                <a:ext cx="203012" cy="317938"/>
                <a:chOff x="7891212" y="4696212"/>
                <a:chExt cx="327304" cy="512593"/>
              </a:xfrm>
            </p:grpSpPr>
            <p:pic>
              <p:nvPicPr>
                <p:cNvPr id="339" name="Picture 338">
                  <a:extLst>
                    <a:ext uri="{FF2B5EF4-FFF2-40B4-BE49-F238E27FC236}">
                      <a16:creationId xmlns:a16="http://schemas.microsoft.com/office/drawing/2014/main" id="{FCBC15DB-FD94-4AED-B5C9-D23E50B1B52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2"/>
                  <a:ext cx="169919" cy="256297"/>
                </a:xfrm>
                <a:prstGeom prst="rect">
                  <a:avLst/>
                </a:prstGeom>
              </p:spPr>
            </p:pic>
            <p:pic>
              <p:nvPicPr>
                <p:cNvPr id="341" name="Picture 340">
                  <a:extLst>
                    <a:ext uri="{FF2B5EF4-FFF2-40B4-BE49-F238E27FC236}">
                      <a16:creationId xmlns:a16="http://schemas.microsoft.com/office/drawing/2014/main" id="{EFF78134-678A-43AD-9C78-C571E393AD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grpSp>
          <p:grpSp>
            <p:nvGrpSpPr>
              <p:cNvPr id="343" name="Group 342">
                <a:extLst>
                  <a:ext uri="{FF2B5EF4-FFF2-40B4-BE49-F238E27FC236}">
                    <a16:creationId xmlns:a16="http://schemas.microsoft.com/office/drawing/2014/main" id="{469FEC22-5E06-4FE9-A8DD-F3488806FBB4}"/>
                  </a:ext>
                </a:extLst>
              </p:cNvPr>
              <p:cNvGrpSpPr/>
              <p:nvPr/>
            </p:nvGrpSpPr>
            <p:grpSpPr>
              <a:xfrm rot="2338489">
                <a:off x="8560256" y="3381808"/>
                <a:ext cx="203012" cy="317937"/>
                <a:chOff x="7891212" y="4696213"/>
                <a:chExt cx="327304" cy="512592"/>
              </a:xfrm>
            </p:grpSpPr>
            <p:pic>
              <p:nvPicPr>
                <p:cNvPr id="345" name="Picture 344">
                  <a:extLst>
                    <a:ext uri="{FF2B5EF4-FFF2-40B4-BE49-F238E27FC236}">
                      <a16:creationId xmlns:a16="http://schemas.microsoft.com/office/drawing/2014/main" id="{80AAAA7F-4D21-486A-81D4-D2F37EAD7A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46" name="Picture 345">
                  <a:extLst>
                    <a:ext uri="{FF2B5EF4-FFF2-40B4-BE49-F238E27FC236}">
                      <a16:creationId xmlns:a16="http://schemas.microsoft.com/office/drawing/2014/main" id="{CDD57BBE-DAD9-46D6-B1A7-D23BED4B01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50" name="Group 349">
                <a:extLst>
                  <a:ext uri="{FF2B5EF4-FFF2-40B4-BE49-F238E27FC236}">
                    <a16:creationId xmlns:a16="http://schemas.microsoft.com/office/drawing/2014/main" id="{66345E89-C348-4CDE-B949-D67B0D58767B}"/>
                  </a:ext>
                </a:extLst>
              </p:cNvPr>
              <p:cNvGrpSpPr/>
              <p:nvPr/>
            </p:nvGrpSpPr>
            <p:grpSpPr>
              <a:xfrm rot="2338489">
                <a:off x="8841364" y="3340318"/>
                <a:ext cx="203012" cy="317937"/>
                <a:chOff x="7891212" y="4696213"/>
                <a:chExt cx="327304" cy="512592"/>
              </a:xfrm>
            </p:grpSpPr>
            <p:pic>
              <p:nvPicPr>
                <p:cNvPr id="351" name="Picture 350">
                  <a:extLst>
                    <a:ext uri="{FF2B5EF4-FFF2-40B4-BE49-F238E27FC236}">
                      <a16:creationId xmlns:a16="http://schemas.microsoft.com/office/drawing/2014/main" id="{4D6B1DA3-6B8D-4122-B605-E89BDE1CC8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52" name="Picture 351">
                  <a:extLst>
                    <a:ext uri="{FF2B5EF4-FFF2-40B4-BE49-F238E27FC236}">
                      <a16:creationId xmlns:a16="http://schemas.microsoft.com/office/drawing/2014/main" id="{A994D6A2-82EB-479D-A0D5-625CCF3570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53" name="Picture 352">
                  <a:extLst>
                    <a:ext uri="{FF2B5EF4-FFF2-40B4-BE49-F238E27FC236}">
                      <a16:creationId xmlns:a16="http://schemas.microsoft.com/office/drawing/2014/main" id="{0B0D4673-97C0-41DD-BBDE-CC71CAA1E5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60" name="Group 359">
                <a:extLst>
                  <a:ext uri="{FF2B5EF4-FFF2-40B4-BE49-F238E27FC236}">
                    <a16:creationId xmlns:a16="http://schemas.microsoft.com/office/drawing/2014/main" id="{EE591989-5546-46C6-B124-B72F6E171528}"/>
                  </a:ext>
                </a:extLst>
              </p:cNvPr>
              <p:cNvGrpSpPr/>
              <p:nvPr/>
            </p:nvGrpSpPr>
            <p:grpSpPr>
              <a:xfrm rot="18309411">
                <a:off x="9392869" y="3371297"/>
                <a:ext cx="318526" cy="476906"/>
                <a:chOff x="7734273" y="4439917"/>
                <a:chExt cx="641182" cy="768888"/>
              </a:xfrm>
            </p:grpSpPr>
            <p:pic>
              <p:nvPicPr>
                <p:cNvPr id="361" name="Picture 360">
                  <a:extLst>
                    <a:ext uri="{FF2B5EF4-FFF2-40B4-BE49-F238E27FC236}">
                      <a16:creationId xmlns:a16="http://schemas.microsoft.com/office/drawing/2014/main" id="{BB41E344-105F-411F-A571-6CDB8930BDA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62" name="Picture 361">
                  <a:extLst>
                    <a:ext uri="{FF2B5EF4-FFF2-40B4-BE49-F238E27FC236}">
                      <a16:creationId xmlns:a16="http://schemas.microsoft.com/office/drawing/2014/main" id="{09C933B8-33F7-44D8-844B-31C33471335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63" name="Picture 362">
                  <a:extLst>
                    <a:ext uri="{FF2B5EF4-FFF2-40B4-BE49-F238E27FC236}">
                      <a16:creationId xmlns:a16="http://schemas.microsoft.com/office/drawing/2014/main" id="{0E28CD0D-9E4A-46C1-8C79-00D33636A0C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64" name="Picture 363">
                  <a:extLst>
                    <a:ext uri="{FF2B5EF4-FFF2-40B4-BE49-F238E27FC236}">
                      <a16:creationId xmlns:a16="http://schemas.microsoft.com/office/drawing/2014/main" id="{8C19C8E4-54D8-404D-9F31-8478E93270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365" name="Picture 364">
                  <a:extLst>
                    <a:ext uri="{FF2B5EF4-FFF2-40B4-BE49-F238E27FC236}">
                      <a16:creationId xmlns:a16="http://schemas.microsoft.com/office/drawing/2014/main" id="{C33A5181-0CA2-4333-98B8-194A158848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66" name="Picture 365">
                  <a:extLst>
                    <a:ext uri="{FF2B5EF4-FFF2-40B4-BE49-F238E27FC236}">
                      <a16:creationId xmlns:a16="http://schemas.microsoft.com/office/drawing/2014/main" id="{FF723069-FECC-4AF3-A125-8507391ECC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67" name="Picture 366">
                  <a:extLst>
                    <a:ext uri="{FF2B5EF4-FFF2-40B4-BE49-F238E27FC236}">
                      <a16:creationId xmlns:a16="http://schemas.microsoft.com/office/drawing/2014/main" id="{AF1EBE61-7BC5-4C58-BE1E-6453BA4FEB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68" name="Picture 367">
                  <a:extLst>
                    <a:ext uri="{FF2B5EF4-FFF2-40B4-BE49-F238E27FC236}">
                      <a16:creationId xmlns:a16="http://schemas.microsoft.com/office/drawing/2014/main" id="{96FD68EC-94B0-4CCC-82DB-5F0D0786F04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69" name="Picture 368">
                  <a:extLst>
                    <a:ext uri="{FF2B5EF4-FFF2-40B4-BE49-F238E27FC236}">
                      <a16:creationId xmlns:a16="http://schemas.microsoft.com/office/drawing/2014/main" id="{D21637E7-EF2A-4C5B-A157-03BEDCB9841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70" name="Picture 369">
                  <a:extLst>
                    <a:ext uri="{FF2B5EF4-FFF2-40B4-BE49-F238E27FC236}">
                      <a16:creationId xmlns:a16="http://schemas.microsoft.com/office/drawing/2014/main" id="{86B912F6-0803-49A2-BD0C-5704F0649E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71" name="Picture 370">
                  <a:extLst>
                    <a:ext uri="{FF2B5EF4-FFF2-40B4-BE49-F238E27FC236}">
                      <a16:creationId xmlns:a16="http://schemas.microsoft.com/office/drawing/2014/main" id="{2BAA2D11-9FED-443D-AC47-E0977318D79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72" name="Picture 371">
                  <a:extLst>
                    <a:ext uri="{FF2B5EF4-FFF2-40B4-BE49-F238E27FC236}">
                      <a16:creationId xmlns:a16="http://schemas.microsoft.com/office/drawing/2014/main" id="{F4638696-33CA-4C36-9FCF-DC8A94E527F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73" name="Group 372">
                <a:extLst>
                  <a:ext uri="{FF2B5EF4-FFF2-40B4-BE49-F238E27FC236}">
                    <a16:creationId xmlns:a16="http://schemas.microsoft.com/office/drawing/2014/main" id="{3FA73E7C-4C1F-42F2-A4C0-462B3C5BE3B0}"/>
                  </a:ext>
                </a:extLst>
              </p:cNvPr>
              <p:cNvGrpSpPr/>
              <p:nvPr/>
            </p:nvGrpSpPr>
            <p:grpSpPr>
              <a:xfrm rot="18309411">
                <a:off x="9095157" y="3144713"/>
                <a:ext cx="318526" cy="158969"/>
                <a:chOff x="7734273" y="4439917"/>
                <a:chExt cx="641182" cy="256296"/>
              </a:xfrm>
            </p:grpSpPr>
            <p:pic>
              <p:nvPicPr>
                <p:cNvPr id="382" name="Picture 381">
                  <a:extLst>
                    <a:ext uri="{FF2B5EF4-FFF2-40B4-BE49-F238E27FC236}">
                      <a16:creationId xmlns:a16="http://schemas.microsoft.com/office/drawing/2014/main" id="{3479910F-C310-490D-A22B-2A34EAA13A1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83" name="Picture 382">
                  <a:extLst>
                    <a:ext uri="{FF2B5EF4-FFF2-40B4-BE49-F238E27FC236}">
                      <a16:creationId xmlns:a16="http://schemas.microsoft.com/office/drawing/2014/main" id="{23F02B6E-0074-496D-B179-E42936CBCCA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84" name="Picture 383">
                  <a:extLst>
                    <a:ext uri="{FF2B5EF4-FFF2-40B4-BE49-F238E27FC236}">
                      <a16:creationId xmlns:a16="http://schemas.microsoft.com/office/drawing/2014/main" id="{F1310ED3-0ED7-4961-9711-09E69EE878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85" name="Picture 384">
                  <a:extLst>
                    <a:ext uri="{FF2B5EF4-FFF2-40B4-BE49-F238E27FC236}">
                      <a16:creationId xmlns:a16="http://schemas.microsoft.com/office/drawing/2014/main" id="{C1701DFF-79C9-4DDA-88F8-408B5962BC4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99" name="Group 398">
                <a:extLst>
                  <a:ext uri="{FF2B5EF4-FFF2-40B4-BE49-F238E27FC236}">
                    <a16:creationId xmlns:a16="http://schemas.microsoft.com/office/drawing/2014/main" id="{B94C9D20-8D58-4238-A711-CBB58B4C9B9D}"/>
                  </a:ext>
                </a:extLst>
              </p:cNvPr>
              <p:cNvGrpSpPr/>
              <p:nvPr/>
            </p:nvGrpSpPr>
            <p:grpSpPr>
              <a:xfrm rot="2059002">
                <a:off x="9864637" y="3559705"/>
                <a:ext cx="202735" cy="476906"/>
                <a:chOff x="7734273" y="4439917"/>
                <a:chExt cx="326857" cy="768888"/>
              </a:xfrm>
            </p:grpSpPr>
            <p:pic>
              <p:nvPicPr>
                <p:cNvPr id="400" name="Picture 399">
                  <a:extLst>
                    <a:ext uri="{FF2B5EF4-FFF2-40B4-BE49-F238E27FC236}">
                      <a16:creationId xmlns:a16="http://schemas.microsoft.com/office/drawing/2014/main" id="{F028F253-351C-4A18-8224-E1EEC8D29C2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01" name="Picture 400">
                  <a:extLst>
                    <a:ext uri="{FF2B5EF4-FFF2-40B4-BE49-F238E27FC236}">
                      <a16:creationId xmlns:a16="http://schemas.microsoft.com/office/drawing/2014/main" id="{C107700B-0881-42D2-9681-03667ED4D5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03" name="Picture 402">
                  <a:extLst>
                    <a:ext uri="{FF2B5EF4-FFF2-40B4-BE49-F238E27FC236}">
                      <a16:creationId xmlns:a16="http://schemas.microsoft.com/office/drawing/2014/main" id="{1432BA1C-EE0F-4EC2-9E89-6E6140F651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06" name="Picture 405">
                  <a:extLst>
                    <a:ext uri="{FF2B5EF4-FFF2-40B4-BE49-F238E27FC236}">
                      <a16:creationId xmlns:a16="http://schemas.microsoft.com/office/drawing/2014/main" id="{691C4B32-2D89-4CFB-BD2B-B75F4FCE369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07" name="Picture 406">
                  <a:extLst>
                    <a:ext uri="{FF2B5EF4-FFF2-40B4-BE49-F238E27FC236}">
                      <a16:creationId xmlns:a16="http://schemas.microsoft.com/office/drawing/2014/main" id="{E9AF0E27-72C2-4C41-88C8-C5429924F3E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435" name="Group 434">
                <a:extLst>
                  <a:ext uri="{FF2B5EF4-FFF2-40B4-BE49-F238E27FC236}">
                    <a16:creationId xmlns:a16="http://schemas.microsoft.com/office/drawing/2014/main" id="{D7AF6868-E084-4330-8F5F-5EE7315F606A}"/>
                  </a:ext>
                </a:extLst>
              </p:cNvPr>
              <p:cNvGrpSpPr/>
              <p:nvPr/>
            </p:nvGrpSpPr>
            <p:grpSpPr>
              <a:xfrm>
                <a:off x="4466328" y="366720"/>
                <a:ext cx="3839311" cy="2883280"/>
                <a:chOff x="4466328" y="366720"/>
                <a:chExt cx="3839311" cy="2883280"/>
              </a:xfrm>
            </p:grpSpPr>
            <p:grpSp>
              <p:nvGrpSpPr>
                <p:cNvPr id="148" name="Group 147">
                  <a:extLst>
                    <a:ext uri="{FF2B5EF4-FFF2-40B4-BE49-F238E27FC236}">
                      <a16:creationId xmlns:a16="http://schemas.microsoft.com/office/drawing/2014/main" id="{CFE75D33-AB0A-4585-99BD-008A9B0D2C1F}"/>
                    </a:ext>
                  </a:extLst>
                </p:cNvPr>
                <p:cNvGrpSpPr/>
                <p:nvPr/>
              </p:nvGrpSpPr>
              <p:grpSpPr>
                <a:xfrm rot="18501892">
                  <a:off x="6445917" y="327115"/>
                  <a:ext cx="397696" cy="476906"/>
                  <a:chOff x="7734273" y="4439917"/>
                  <a:chExt cx="641182" cy="768888"/>
                </a:xfrm>
              </p:grpSpPr>
              <p:pic>
                <p:nvPicPr>
                  <p:cNvPr id="149" name="Picture 148">
                    <a:extLst>
                      <a:ext uri="{FF2B5EF4-FFF2-40B4-BE49-F238E27FC236}">
                        <a16:creationId xmlns:a16="http://schemas.microsoft.com/office/drawing/2014/main" id="{CC2FF8B9-41C9-4B79-AABC-D1CDC3E7ABE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50" name="Picture 149">
                    <a:extLst>
                      <a:ext uri="{FF2B5EF4-FFF2-40B4-BE49-F238E27FC236}">
                        <a16:creationId xmlns:a16="http://schemas.microsoft.com/office/drawing/2014/main" id="{E16F96EE-E290-4874-8FFC-DFB9F755761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51" name="Picture 150">
                    <a:extLst>
                      <a:ext uri="{FF2B5EF4-FFF2-40B4-BE49-F238E27FC236}">
                        <a16:creationId xmlns:a16="http://schemas.microsoft.com/office/drawing/2014/main" id="{294B578B-D007-4243-96CF-05945C8360A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52" name="Picture 151">
                    <a:extLst>
                      <a:ext uri="{FF2B5EF4-FFF2-40B4-BE49-F238E27FC236}">
                        <a16:creationId xmlns:a16="http://schemas.microsoft.com/office/drawing/2014/main" id="{52523FDC-1071-4493-B64E-C5B7468DFF5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53" name="Picture 152">
                    <a:extLst>
                      <a:ext uri="{FF2B5EF4-FFF2-40B4-BE49-F238E27FC236}">
                        <a16:creationId xmlns:a16="http://schemas.microsoft.com/office/drawing/2014/main" id="{AA5DBD47-C9DE-4A76-8DDC-7BE60A8010B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54" name="Picture 153">
                    <a:extLst>
                      <a:ext uri="{FF2B5EF4-FFF2-40B4-BE49-F238E27FC236}">
                        <a16:creationId xmlns:a16="http://schemas.microsoft.com/office/drawing/2014/main" id="{60D953AB-FDF6-4004-BC5A-B3519019553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55" name="Picture 154">
                    <a:extLst>
                      <a:ext uri="{FF2B5EF4-FFF2-40B4-BE49-F238E27FC236}">
                        <a16:creationId xmlns:a16="http://schemas.microsoft.com/office/drawing/2014/main" id="{791D817F-D1AD-44D7-BD61-74DB4DA80B6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56" name="Picture 155">
                    <a:extLst>
                      <a:ext uri="{FF2B5EF4-FFF2-40B4-BE49-F238E27FC236}">
                        <a16:creationId xmlns:a16="http://schemas.microsoft.com/office/drawing/2014/main" id="{7F5ABCDC-6A85-484C-AC2D-96CD6CCC1A5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57" name="Picture 156">
                    <a:extLst>
                      <a:ext uri="{FF2B5EF4-FFF2-40B4-BE49-F238E27FC236}">
                        <a16:creationId xmlns:a16="http://schemas.microsoft.com/office/drawing/2014/main" id="{3B1F69CF-AF92-432D-A2A3-F872D3522A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58" name="Picture 157">
                    <a:extLst>
                      <a:ext uri="{FF2B5EF4-FFF2-40B4-BE49-F238E27FC236}">
                        <a16:creationId xmlns:a16="http://schemas.microsoft.com/office/drawing/2014/main" id="{7D678BFC-43C7-4597-808F-2A00D68A0DF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59" name="Picture 158">
                    <a:extLst>
                      <a:ext uri="{FF2B5EF4-FFF2-40B4-BE49-F238E27FC236}">
                        <a16:creationId xmlns:a16="http://schemas.microsoft.com/office/drawing/2014/main" id="{0BEE275F-058B-4D14-8271-18DBCB1E40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60" name="Picture 159">
                    <a:extLst>
                      <a:ext uri="{FF2B5EF4-FFF2-40B4-BE49-F238E27FC236}">
                        <a16:creationId xmlns:a16="http://schemas.microsoft.com/office/drawing/2014/main" id="{90C218F4-5918-4144-B59B-D27FBE420AB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61" name="Group 160">
                  <a:extLst>
                    <a:ext uri="{FF2B5EF4-FFF2-40B4-BE49-F238E27FC236}">
                      <a16:creationId xmlns:a16="http://schemas.microsoft.com/office/drawing/2014/main" id="{339A4F56-52F5-475B-A502-E5929F350AD8}"/>
                    </a:ext>
                  </a:extLst>
                </p:cNvPr>
                <p:cNvGrpSpPr/>
                <p:nvPr/>
              </p:nvGrpSpPr>
              <p:grpSpPr>
                <a:xfrm rot="18501892">
                  <a:off x="6866880" y="631027"/>
                  <a:ext cx="397696" cy="476906"/>
                  <a:chOff x="7734273" y="4439917"/>
                  <a:chExt cx="641182" cy="768888"/>
                </a:xfrm>
              </p:grpSpPr>
              <p:pic>
                <p:nvPicPr>
                  <p:cNvPr id="162" name="Picture 161">
                    <a:extLst>
                      <a:ext uri="{FF2B5EF4-FFF2-40B4-BE49-F238E27FC236}">
                        <a16:creationId xmlns:a16="http://schemas.microsoft.com/office/drawing/2014/main" id="{D0778914-838D-4569-BD49-61F8E60B818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63" name="Picture 162">
                    <a:extLst>
                      <a:ext uri="{FF2B5EF4-FFF2-40B4-BE49-F238E27FC236}">
                        <a16:creationId xmlns:a16="http://schemas.microsoft.com/office/drawing/2014/main" id="{875DE8F3-9566-47E1-91BB-116DDE200D2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64" name="Picture 163">
                    <a:extLst>
                      <a:ext uri="{FF2B5EF4-FFF2-40B4-BE49-F238E27FC236}">
                        <a16:creationId xmlns:a16="http://schemas.microsoft.com/office/drawing/2014/main" id="{F2FA949C-F5FD-4628-8521-E05D93D6A97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65" name="Picture 164">
                    <a:extLst>
                      <a:ext uri="{FF2B5EF4-FFF2-40B4-BE49-F238E27FC236}">
                        <a16:creationId xmlns:a16="http://schemas.microsoft.com/office/drawing/2014/main" id="{F3B35091-7B49-4C1B-A29C-CFECF6FAFA0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66" name="Picture 165">
                    <a:extLst>
                      <a:ext uri="{FF2B5EF4-FFF2-40B4-BE49-F238E27FC236}">
                        <a16:creationId xmlns:a16="http://schemas.microsoft.com/office/drawing/2014/main" id="{128F40C2-7CDB-4E34-A609-C23BB28E166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67" name="Picture 166">
                    <a:extLst>
                      <a:ext uri="{FF2B5EF4-FFF2-40B4-BE49-F238E27FC236}">
                        <a16:creationId xmlns:a16="http://schemas.microsoft.com/office/drawing/2014/main" id="{EB7C5CDD-F28B-4543-B93A-57EE5D36B56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68" name="Picture 167">
                    <a:extLst>
                      <a:ext uri="{FF2B5EF4-FFF2-40B4-BE49-F238E27FC236}">
                        <a16:creationId xmlns:a16="http://schemas.microsoft.com/office/drawing/2014/main" id="{2D2C2FC5-191A-4726-BDE4-77AAFBFD14D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69" name="Picture 168">
                    <a:extLst>
                      <a:ext uri="{FF2B5EF4-FFF2-40B4-BE49-F238E27FC236}">
                        <a16:creationId xmlns:a16="http://schemas.microsoft.com/office/drawing/2014/main" id="{AA31F57E-B5FD-45C5-B564-D1CE9121AB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70" name="Picture 169">
                    <a:extLst>
                      <a:ext uri="{FF2B5EF4-FFF2-40B4-BE49-F238E27FC236}">
                        <a16:creationId xmlns:a16="http://schemas.microsoft.com/office/drawing/2014/main" id="{8C02436A-022F-4EBA-836B-6F102FA1B1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71" name="Picture 170">
                    <a:extLst>
                      <a:ext uri="{FF2B5EF4-FFF2-40B4-BE49-F238E27FC236}">
                        <a16:creationId xmlns:a16="http://schemas.microsoft.com/office/drawing/2014/main" id="{99296DF8-1FBE-4497-AFFC-0EC47C5525B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72" name="Picture 171">
                    <a:extLst>
                      <a:ext uri="{FF2B5EF4-FFF2-40B4-BE49-F238E27FC236}">
                        <a16:creationId xmlns:a16="http://schemas.microsoft.com/office/drawing/2014/main" id="{504248BD-B39F-477F-8329-6E27563026A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73" name="Picture 172">
                    <a:extLst>
                      <a:ext uri="{FF2B5EF4-FFF2-40B4-BE49-F238E27FC236}">
                        <a16:creationId xmlns:a16="http://schemas.microsoft.com/office/drawing/2014/main" id="{3E748490-2B34-4D10-91B6-33D324B6365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74" name="Group 173">
                  <a:extLst>
                    <a:ext uri="{FF2B5EF4-FFF2-40B4-BE49-F238E27FC236}">
                      <a16:creationId xmlns:a16="http://schemas.microsoft.com/office/drawing/2014/main" id="{CF449A56-B076-4DBB-8EC7-EE8E40FA8082}"/>
                    </a:ext>
                  </a:extLst>
                </p:cNvPr>
                <p:cNvGrpSpPr/>
                <p:nvPr/>
              </p:nvGrpSpPr>
              <p:grpSpPr>
                <a:xfrm rot="18501892">
                  <a:off x="7246761" y="925413"/>
                  <a:ext cx="397696" cy="476906"/>
                  <a:chOff x="7734273" y="4439917"/>
                  <a:chExt cx="641182" cy="768888"/>
                </a:xfrm>
              </p:grpSpPr>
              <p:pic>
                <p:nvPicPr>
                  <p:cNvPr id="175" name="Picture 174">
                    <a:extLst>
                      <a:ext uri="{FF2B5EF4-FFF2-40B4-BE49-F238E27FC236}">
                        <a16:creationId xmlns:a16="http://schemas.microsoft.com/office/drawing/2014/main" id="{ABCB35D4-1082-403F-BAAC-4AF9B16C091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76" name="Picture 175">
                    <a:extLst>
                      <a:ext uri="{FF2B5EF4-FFF2-40B4-BE49-F238E27FC236}">
                        <a16:creationId xmlns:a16="http://schemas.microsoft.com/office/drawing/2014/main" id="{08849118-7AA4-4446-8DFD-D66D5FB09DB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77" name="Picture 176">
                    <a:extLst>
                      <a:ext uri="{FF2B5EF4-FFF2-40B4-BE49-F238E27FC236}">
                        <a16:creationId xmlns:a16="http://schemas.microsoft.com/office/drawing/2014/main" id="{55182B32-3682-4C2A-8234-D5EAF5E09AA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78" name="Picture 177">
                    <a:extLst>
                      <a:ext uri="{FF2B5EF4-FFF2-40B4-BE49-F238E27FC236}">
                        <a16:creationId xmlns:a16="http://schemas.microsoft.com/office/drawing/2014/main" id="{F5DD32C1-3F14-4A99-9999-3B75C99F0F1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79" name="Picture 178">
                    <a:extLst>
                      <a:ext uri="{FF2B5EF4-FFF2-40B4-BE49-F238E27FC236}">
                        <a16:creationId xmlns:a16="http://schemas.microsoft.com/office/drawing/2014/main" id="{AAD4DB6A-41B3-418C-A6F0-212DDC1AAD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80" name="Picture 179">
                    <a:extLst>
                      <a:ext uri="{FF2B5EF4-FFF2-40B4-BE49-F238E27FC236}">
                        <a16:creationId xmlns:a16="http://schemas.microsoft.com/office/drawing/2014/main" id="{19E2F119-D569-4EFF-A16A-FD9F6E2A877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81" name="Picture 180">
                    <a:extLst>
                      <a:ext uri="{FF2B5EF4-FFF2-40B4-BE49-F238E27FC236}">
                        <a16:creationId xmlns:a16="http://schemas.microsoft.com/office/drawing/2014/main" id="{34AD6048-6C91-49EA-BA5A-73892BAFC4A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82" name="Picture 181">
                    <a:extLst>
                      <a:ext uri="{FF2B5EF4-FFF2-40B4-BE49-F238E27FC236}">
                        <a16:creationId xmlns:a16="http://schemas.microsoft.com/office/drawing/2014/main" id="{AA1DCE24-2D15-4A3B-9E0D-4D4BF5C05BC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83" name="Picture 182">
                    <a:extLst>
                      <a:ext uri="{FF2B5EF4-FFF2-40B4-BE49-F238E27FC236}">
                        <a16:creationId xmlns:a16="http://schemas.microsoft.com/office/drawing/2014/main" id="{CCDB1604-0896-403D-9F9A-322FD3D930E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84" name="Picture 183">
                    <a:extLst>
                      <a:ext uri="{FF2B5EF4-FFF2-40B4-BE49-F238E27FC236}">
                        <a16:creationId xmlns:a16="http://schemas.microsoft.com/office/drawing/2014/main" id="{2D7FD916-53F7-4BC7-A47E-B290DF7C6BC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85" name="Picture 184">
                    <a:extLst>
                      <a:ext uri="{FF2B5EF4-FFF2-40B4-BE49-F238E27FC236}">
                        <a16:creationId xmlns:a16="http://schemas.microsoft.com/office/drawing/2014/main" id="{DC3F22E9-549E-45BD-9712-3BCB2ECDE9B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86" name="Picture 185">
                    <a:extLst>
                      <a:ext uri="{FF2B5EF4-FFF2-40B4-BE49-F238E27FC236}">
                        <a16:creationId xmlns:a16="http://schemas.microsoft.com/office/drawing/2014/main" id="{5B574291-7862-4229-9988-B806768562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87" name="Group 186">
                  <a:extLst>
                    <a:ext uri="{FF2B5EF4-FFF2-40B4-BE49-F238E27FC236}">
                      <a16:creationId xmlns:a16="http://schemas.microsoft.com/office/drawing/2014/main" id="{43E731A8-4B19-4787-8CB4-A9D1C68B8B2D}"/>
                    </a:ext>
                  </a:extLst>
                </p:cNvPr>
                <p:cNvGrpSpPr/>
                <p:nvPr/>
              </p:nvGrpSpPr>
              <p:grpSpPr>
                <a:xfrm rot="18501892">
                  <a:off x="7632591" y="1222319"/>
                  <a:ext cx="397696" cy="476906"/>
                  <a:chOff x="7734273" y="4439917"/>
                  <a:chExt cx="641182" cy="768888"/>
                </a:xfrm>
              </p:grpSpPr>
              <p:pic>
                <p:nvPicPr>
                  <p:cNvPr id="188" name="Picture 187">
                    <a:extLst>
                      <a:ext uri="{FF2B5EF4-FFF2-40B4-BE49-F238E27FC236}">
                        <a16:creationId xmlns:a16="http://schemas.microsoft.com/office/drawing/2014/main" id="{37870C83-3CD4-405C-89C0-86265F9D59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89" name="Picture 188">
                    <a:extLst>
                      <a:ext uri="{FF2B5EF4-FFF2-40B4-BE49-F238E27FC236}">
                        <a16:creationId xmlns:a16="http://schemas.microsoft.com/office/drawing/2014/main" id="{113BE041-0FB6-43CF-9BFA-C0A6D4E5361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90" name="Picture 189">
                    <a:extLst>
                      <a:ext uri="{FF2B5EF4-FFF2-40B4-BE49-F238E27FC236}">
                        <a16:creationId xmlns:a16="http://schemas.microsoft.com/office/drawing/2014/main" id="{491FA683-0321-4223-A98F-48532AF2706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91" name="Picture 190">
                    <a:extLst>
                      <a:ext uri="{FF2B5EF4-FFF2-40B4-BE49-F238E27FC236}">
                        <a16:creationId xmlns:a16="http://schemas.microsoft.com/office/drawing/2014/main" id="{01C0F169-2024-4F7D-8E9C-6A04E80C6C0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92" name="Picture 191">
                    <a:extLst>
                      <a:ext uri="{FF2B5EF4-FFF2-40B4-BE49-F238E27FC236}">
                        <a16:creationId xmlns:a16="http://schemas.microsoft.com/office/drawing/2014/main" id="{E82AF4C7-358F-422A-8CCC-DFEA1C993D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93" name="Picture 192">
                    <a:extLst>
                      <a:ext uri="{FF2B5EF4-FFF2-40B4-BE49-F238E27FC236}">
                        <a16:creationId xmlns:a16="http://schemas.microsoft.com/office/drawing/2014/main" id="{529A868E-679C-459C-946D-9602E8D49C3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94" name="Picture 193">
                    <a:extLst>
                      <a:ext uri="{FF2B5EF4-FFF2-40B4-BE49-F238E27FC236}">
                        <a16:creationId xmlns:a16="http://schemas.microsoft.com/office/drawing/2014/main" id="{450C4743-9BF7-4A05-A453-A42EE3116E5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95" name="Picture 194">
                    <a:extLst>
                      <a:ext uri="{FF2B5EF4-FFF2-40B4-BE49-F238E27FC236}">
                        <a16:creationId xmlns:a16="http://schemas.microsoft.com/office/drawing/2014/main" id="{B16F01F5-B1F3-464F-9F24-58893335E3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96" name="Picture 195">
                    <a:extLst>
                      <a:ext uri="{FF2B5EF4-FFF2-40B4-BE49-F238E27FC236}">
                        <a16:creationId xmlns:a16="http://schemas.microsoft.com/office/drawing/2014/main" id="{BCB42F0B-6489-4168-874E-0C676D49C4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97" name="Picture 196">
                    <a:extLst>
                      <a:ext uri="{FF2B5EF4-FFF2-40B4-BE49-F238E27FC236}">
                        <a16:creationId xmlns:a16="http://schemas.microsoft.com/office/drawing/2014/main" id="{54037575-8BEB-4CFF-96A1-39F35E64F22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98" name="Picture 197">
                    <a:extLst>
                      <a:ext uri="{FF2B5EF4-FFF2-40B4-BE49-F238E27FC236}">
                        <a16:creationId xmlns:a16="http://schemas.microsoft.com/office/drawing/2014/main" id="{BE473D26-BC1D-4A28-9CB6-EC5E1E45255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99" name="Picture 198">
                    <a:extLst>
                      <a:ext uri="{FF2B5EF4-FFF2-40B4-BE49-F238E27FC236}">
                        <a16:creationId xmlns:a16="http://schemas.microsoft.com/office/drawing/2014/main" id="{789F41E5-469E-45F9-968C-E80A77CF09A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00" name="Group 199">
                  <a:extLst>
                    <a:ext uri="{FF2B5EF4-FFF2-40B4-BE49-F238E27FC236}">
                      <a16:creationId xmlns:a16="http://schemas.microsoft.com/office/drawing/2014/main" id="{ACF8E3CA-44BC-473D-BE4D-C50FE975EC8E}"/>
                    </a:ext>
                  </a:extLst>
                </p:cNvPr>
                <p:cNvGrpSpPr/>
                <p:nvPr/>
              </p:nvGrpSpPr>
              <p:grpSpPr>
                <a:xfrm rot="18501892">
                  <a:off x="7947823" y="1541486"/>
                  <a:ext cx="397696" cy="317937"/>
                  <a:chOff x="7734273" y="4696213"/>
                  <a:chExt cx="641182" cy="512592"/>
                </a:xfrm>
              </p:grpSpPr>
              <p:pic>
                <p:nvPicPr>
                  <p:cNvPr id="201" name="Picture 200">
                    <a:extLst>
                      <a:ext uri="{FF2B5EF4-FFF2-40B4-BE49-F238E27FC236}">
                        <a16:creationId xmlns:a16="http://schemas.microsoft.com/office/drawing/2014/main" id="{551C9D6F-860D-4E23-A7D1-E0A1CC2C04F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02" name="Picture 201">
                    <a:extLst>
                      <a:ext uri="{FF2B5EF4-FFF2-40B4-BE49-F238E27FC236}">
                        <a16:creationId xmlns:a16="http://schemas.microsoft.com/office/drawing/2014/main" id="{B7F060DC-204B-4B31-8ED0-C2F14E9746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03" name="Picture 202">
                    <a:extLst>
                      <a:ext uri="{FF2B5EF4-FFF2-40B4-BE49-F238E27FC236}">
                        <a16:creationId xmlns:a16="http://schemas.microsoft.com/office/drawing/2014/main" id="{21FD2DC9-DD9D-4800-B338-1FC1E0D3BCA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04" name="Picture 203">
                    <a:extLst>
                      <a:ext uri="{FF2B5EF4-FFF2-40B4-BE49-F238E27FC236}">
                        <a16:creationId xmlns:a16="http://schemas.microsoft.com/office/drawing/2014/main" id="{148A404C-DE3E-4F1E-A1A6-4F80827879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05" name="Picture 204">
                    <a:extLst>
                      <a:ext uri="{FF2B5EF4-FFF2-40B4-BE49-F238E27FC236}">
                        <a16:creationId xmlns:a16="http://schemas.microsoft.com/office/drawing/2014/main" id="{19F612E5-56D1-4BE2-8F5A-D51A808288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06" name="Picture 205">
                    <a:extLst>
                      <a:ext uri="{FF2B5EF4-FFF2-40B4-BE49-F238E27FC236}">
                        <a16:creationId xmlns:a16="http://schemas.microsoft.com/office/drawing/2014/main" id="{7E9A2D3F-09EA-4710-90FB-D5FCD656FA6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07" name="Picture 206">
                    <a:extLst>
                      <a:ext uri="{FF2B5EF4-FFF2-40B4-BE49-F238E27FC236}">
                        <a16:creationId xmlns:a16="http://schemas.microsoft.com/office/drawing/2014/main" id="{3CE61E62-A6BD-4147-917A-DD8639B5A39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08" name="Picture 207">
                    <a:extLst>
                      <a:ext uri="{FF2B5EF4-FFF2-40B4-BE49-F238E27FC236}">
                        <a16:creationId xmlns:a16="http://schemas.microsoft.com/office/drawing/2014/main" id="{48B1DE32-C50E-4141-828E-6F8A16A01F8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grpSp>
            <p:grpSp>
              <p:nvGrpSpPr>
                <p:cNvPr id="213" name="Group 212">
                  <a:extLst>
                    <a:ext uri="{FF2B5EF4-FFF2-40B4-BE49-F238E27FC236}">
                      <a16:creationId xmlns:a16="http://schemas.microsoft.com/office/drawing/2014/main" id="{3EC67C5C-8A85-4C61-904D-0F9CAE1D897C}"/>
                    </a:ext>
                  </a:extLst>
                </p:cNvPr>
                <p:cNvGrpSpPr/>
                <p:nvPr/>
              </p:nvGrpSpPr>
              <p:grpSpPr>
                <a:xfrm rot="2217660">
                  <a:off x="5163386" y="2370057"/>
                  <a:ext cx="397696" cy="476906"/>
                  <a:chOff x="7734273" y="4439917"/>
                  <a:chExt cx="641182" cy="768888"/>
                </a:xfrm>
              </p:grpSpPr>
              <p:pic>
                <p:nvPicPr>
                  <p:cNvPr id="214" name="Picture 213">
                    <a:extLst>
                      <a:ext uri="{FF2B5EF4-FFF2-40B4-BE49-F238E27FC236}">
                        <a16:creationId xmlns:a16="http://schemas.microsoft.com/office/drawing/2014/main" id="{607E5F51-425A-440F-9833-503A8C85CA4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15" name="Picture 214">
                    <a:extLst>
                      <a:ext uri="{FF2B5EF4-FFF2-40B4-BE49-F238E27FC236}">
                        <a16:creationId xmlns:a16="http://schemas.microsoft.com/office/drawing/2014/main" id="{84AA7AB8-7862-4EF6-9563-A87F7118DDA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16" name="Picture 215">
                    <a:extLst>
                      <a:ext uri="{FF2B5EF4-FFF2-40B4-BE49-F238E27FC236}">
                        <a16:creationId xmlns:a16="http://schemas.microsoft.com/office/drawing/2014/main" id="{9733DA40-00A7-4B71-B340-E351591EB1D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17" name="Picture 216">
                    <a:extLst>
                      <a:ext uri="{FF2B5EF4-FFF2-40B4-BE49-F238E27FC236}">
                        <a16:creationId xmlns:a16="http://schemas.microsoft.com/office/drawing/2014/main" id="{11E30081-AC92-4D1D-9B24-8C91E4EB38C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19" name="Picture 218">
                    <a:extLst>
                      <a:ext uri="{FF2B5EF4-FFF2-40B4-BE49-F238E27FC236}">
                        <a16:creationId xmlns:a16="http://schemas.microsoft.com/office/drawing/2014/main" id="{143916A2-17E4-4188-9306-50BEFBC25F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20" name="Picture 219">
                    <a:extLst>
                      <a:ext uri="{FF2B5EF4-FFF2-40B4-BE49-F238E27FC236}">
                        <a16:creationId xmlns:a16="http://schemas.microsoft.com/office/drawing/2014/main" id="{2E648096-149F-47A2-9C6D-5F245F3B4D3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21" name="Picture 220">
                    <a:extLst>
                      <a:ext uri="{FF2B5EF4-FFF2-40B4-BE49-F238E27FC236}">
                        <a16:creationId xmlns:a16="http://schemas.microsoft.com/office/drawing/2014/main" id="{780EB0FC-9A45-4F5E-A9C2-3FDC32355F6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23" name="Picture 222">
                    <a:extLst>
                      <a:ext uri="{FF2B5EF4-FFF2-40B4-BE49-F238E27FC236}">
                        <a16:creationId xmlns:a16="http://schemas.microsoft.com/office/drawing/2014/main" id="{E9138AB5-0BC4-4A1C-90A9-E7E0D9122EC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24" name="Picture 223">
                    <a:extLst>
                      <a:ext uri="{FF2B5EF4-FFF2-40B4-BE49-F238E27FC236}">
                        <a16:creationId xmlns:a16="http://schemas.microsoft.com/office/drawing/2014/main" id="{B9670B9F-20C1-4E27-8D51-6E58BE4BC9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25" name="Picture 224">
                    <a:extLst>
                      <a:ext uri="{FF2B5EF4-FFF2-40B4-BE49-F238E27FC236}">
                        <a16:creationId xmlns:a16="http://schemas.microsoft.com/office/drawing/2014/main" id="{A5786207-77A1-4E79-8254-81045645C32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26" name="Group 225">
                  <a:extLst>
                    <a:ext uri="{FF2B5EF4-FFF2-40B4-BE49-F238E27FC236}">
                      <a16:creationId xmlns:a16="http://schemas.microsoft.com/office/drawing/2014/main" id="{E7D2D063-24D8-468B-ABF4-6480C9726C08}"/>
                    </a:ext>
                  </a:extLst>
                </p:cNvPr>
                <p:cNvGrpSpPr/>
                <p:nvPr/>
              </p:nvGrpSpPr>
              <p:grpSpPr>
                <a:xfrm rot="2217660">
                  <a:off x="4845075" y="2078301"/>
                  <a:ext cx="203012" cy="476906"/>
                  <a:chOff x="7891212" y="4439917"/>
                  <a:chExt cx="327304" cy="768888"/>
                </a:xfrm>
              </p:grpSpPr>
              <p:pic>
                <p:nvPicPr>
                  <p:cNvPr id="228" name="Picture 227">
                    <a:extLst>
                      <a:ext uri="{FF2B5EF4-FFF2-40B4-BE49-F238E27FC236}">
                        <a16:creationId xmlns:a16="http://schemas.microsoft.com/office/drawing/2014/main" id="{87B5D4CE-A33B-48AF-B3C9-18C62E8ABDB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29" name="Picture 228">
                    <a:extLst>
                      <a:ext uri="{FF2B5EF4-FFF2-40B4-BE49-F238E27FC236}">
                        <a16:creationId xmlns:a16="http://schemas.microsoft.com/office/drawing/2014/main" id="{76423186-CAAA-4C58-997C-C70662A9BC9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31" name="Picture 230">
                    <a:extLst>
                      <a:ext uri="{FF2B5EF4-FFF2-40B4-BE49-F238E27FC236}">
                        <a16:creationId xmlns:a16="http://schemas.microsoft.com/office/drawing/2014/main" id="{81C2CE05-F7BB-4543-A76E-3A5F724A6B2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34" name="Picture 233">
                    <a:extLst>
                      <a:ext uri="{FF2B5EF4-FFF2-40B4-BE49-F238E27FC236}">
                        <a16:creationId xmlns:a16="http://schemas.microsoft.com/office/drawing/2014/main" id="{75B62A1E-2496-4631-A76F-D0C4B857513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237" name="Group 236">
                  <a:extLst>
                    <a:ext uri="{FF2B5EF4-FFF2-40B4-BE49-F238E27FC236}">
                      <a16:creationId xmlns:a16="http://schemas.microsoft.com/office/drawing/2014/main" id="{1E1F8214-D59D-427A-A848-C3B4C2D75EC9}"/>
                    </a:ext>
                  </a:extLst>
                </p:cNvPr>
                <p:cNvGrpSpPr/>
                <p:nvPr/>
              </p:nvGrpSpPr>
              <p:grpSpPr>
                <a:xfrm rot="18444938">
                  <a:off x="5172716" y="1960586"/>
                  <a:ext cx="300354" cy="476906"/>
                  <a:chOff x="7734273" y="4439917"/>
                  <a:chExt cx="484243" cy="768888"/>
                </a:xfrm>
              </p:grpSpPr>
              <p:pic>
                <p:nvPicPr>
                  <p:cNvPr id="238" name="Picture 237">
                    <a:extLst>
                      <a:ext uri="{FF2B5EF4-FFF2-40B4-BE49-F238E27FC236}">
                        <a16:creationId xmlns:a16="http://schemas.microsoft.com/office/drawing/2014/main" id="{EBA0ABCD-3607-464D-83F0-CACE6A7CEAF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39" name="Picture 238">
                    <a:extLst>
                      <a:ext uri="{FF2B5EF4-FFF2-40B4-BE49-F238E27FC236}">
                        <a16:creationId xmlns:a16="http://schemas.microsoft.com/office/drawing/2014/main" id="{7A5EBC9E-A6CF-4E17-98B5-4A33D5E82A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40" name="Picture 239">
                    <a:extLst>
                      <a:ext uri="{FF2B5EF4-FFF2-40B4-BE49-F238E27FC236}">
                        <a16:creationId xmlns:a16="http://schemas.microsoft.com/office/drawing/2014/main" id="{8E323A9C-EEF5-429D-BDF9-5C07A301FF9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43" name="Picture 242">
                    <a:extLst>
                      <a:ext uri="{FF2B5EF4-FFF2-40B4-BE49-F238E27FC236}">
                        <a16:creationId xmlns:a16="http://schemas.microsoft.com/office/drawing/2014/main" id="{2FE4B997-4BE0-4E17-9717-5BA03FE18B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46" name="Picture 245">
                    <a:extLst>
                      <a:ext uri="{FF2B5EF4-FFF2-40B4-BE49-F238E27FC236}">
                        <a16:creationId xmlns:a16="http://schemas.microsoft.com/office/drawing/2014/main" id="{C7898421-E1DD-45D3-BC38-95548AC62EC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248" name="Group 247">
                  <a:extLst>
                    <a:ext uri="{FF2B5EF4-FFF2-40B4-BE49-F238E27FC236}">
                      <a16:creationId xmlns:a16="http://schemas.microsoft.com/office/drawing/2014/main" id="{0F22A903-BBB5-4F16-A579-F9EEF904FD55}"/>
                    </a:ext>
                  </a:extLst>
                </p:cNvPr>
                <p:cNvGrpSpPr/>
                <p:nvPr/>
              </p:nvGrpSpPr>
              <p:grpSpPr>
                <a:xfrm rot="2338489">
                  <a:off x="4466328" y="1334172"/>
                  <a:ext cx="300354" cy="476906"/>
                  <a:chOff x="7891212" y="4439917"/>
                  <a:chExt cx="484243" cy="768888"/>
                </a:xfrm>
              </p:grpSpPr>
              <p:pic>
                <p:nvPicPr>
                  <p:cNvPr id="250" name="Picture 249">
                    <a:extLst>
                      <a:ext uri="{FF2B5EF4-FFF2-40B4-BE49-F238E27FC236}">
                        <a16:creationId xmlns:a16="http://schemas.microsoft.com/office/drawing/2014/main" id="{BED665A9-624F-4104-9730-E4C0F51BB30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51" name="Picture 250">
                    <a:extLst>
                      <a:ext uri="{FF2B5EF4-FFF2-40B4-BE49-F238E27FC236}">
                        <a16:creationId xmlns:a16="http://schemas.microsoft.com/office/drawing/2014/main" id="{0B0F57FA-E9EE-4017-87A2-767CC4500BC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52" name="Picture 251">
                    <a:extLst>
                      <a:ext uri="{FF2B5EF4-FFF2-40B4-BE49-F238E27FC236}">
                        <a16:creationId xmlns:a16="http://schemas.microsoft.com/office/drawing/2014/main" id="{0379A816-B2AC-43D0-9AF9-0CD0782EE4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54" name="Picture 253">
                    <a:extLst>
                      <a:ext uri="{FF2B5EF4-FFF2-40B4-BE49-F238E27FC236}">
                        <a16:creationId xmlns:a16="http://schemas.microsoft.com/office/drawing/2014/main" id="{0EB6D79B-C082-49A9-B261-B1C266FE4D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55" name="Picture 254">
                    <a:extLst>
                      <a:ext uri="{FF2B5EF4-FFF2-40B4-BE49-F238E27FC236}">
                        <a16:creationId xmlns:a16="http://schemas.microsoft.com/office/drawing/2014/main" id="{36A3CAF8-4D6D-47C4-AAFC-48AC77853A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56" name="Picture 255">
                    <a:extLst>
                      <a:ext uri="{FF2B5EF4-FFF2-40B4-BE49-F238E27FC236}">
                        <a16:creationId xmlns:a16="http://schemas.microsoft.com/office/drawing/2014/main" id="{CADCF59C-EEBE-4106-AFDC-904A56C617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58" name="Picture 257">
                    <a:extLst>
                      <a:ext uri="{FF2B5EF4-FFF2-40B4-BE49-F238E27FC236}">
                        <a16:creationId xmlns:a16="http://schemas.microsoft.com/office/drawing/2014/main" id="{4FA7CFE6-9536-4878-8C3B-D8C342035D3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59" name="Picture 258">
                    <a:extLst>
                      <a:ext uri="{FF2B5EF4-FFF2-40B4-BE49-F238E27FC236}">
                        <a16:creationId xmlns:a16="http://schemas.microsoft.com/office/drawing/2014/main" id="{21839C03-94BD-4640-9B13-FAF40703966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60" name="Picture 259">
                    <a:extLst>
                      <a:ext uri="{FF2B5EF4-FFF2-40B4-BE49-F238E27FC236}">
                        <a16:creationId xmlns:a16="http://schemas.microsoft.com/office/drawing/2014/main" id="{60ACB18A-5790-482C-8D18-0B1CC0C880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61" name="Group 260">
                  <a:extLst>
                    <a:ext uri="{FF2B5EF4-FFF2-40B4-BE49-F238E27FC236}">
                      <a16:creationId xmlns:a16="http://schemas.microsoft.com/office/drawing/2014/main" id="{392FD8B2-3EE1-47F0-BC19-9D5A437B4502}"/>
                    </a:ext>
                  </a:extLst>
                </p:cNvPr>
                <p:cNvGrpSpPr/>
                <p:nvPr/>
              </p:nvGrpSpPr>
              <p:grpSpPr>
                <a:xfrm rot="2338489">
                  <a:off x="4767479" y="958346"/>
                  <a:ext cx="300354" cy="476906"/>
                  <a:chOff x="7891212" y="4439917"/>
                  <a:chExt cx="484243" cy="768888"/>
                </a:xfrm>
              </p:grpSpPr>
              <p:pic>
                <p:nvPicPr>
                  <p:cNvPr id="262" name="Picture 261">
                    <a:extLst>
                      <a:ext uri="{FF2B5EF4-FFF2-40B4-BE49-F238E27FC236}">
                        <a16:creationId xmlns:a16="http://schemas.microsoft.com/office/drawing/2014/main" id="{878C0CC6-8F52-4E08-B890-EEA666A764C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63" name="Picture 262">
                    <a:extLst>
                      <a:ext uri="{FF2B5EF4-FFF2-40B4-BE49-F238E27FC236}">
                        <a16:creationId xmlns:a16="http://schemas.microsoft.com/office/drawing/2014/main" id="{17D76AF6-46EF-43D7-968F-5BD1280BBCC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64" name="Picture 263">
                    <a:extLst>
                      <a:ext uri="{FF2B5EF4-FFF2-40B4-BE49-F238E27FC236}">
                        <a16:creationId xmlns:a16="http://schemas.microsoft.com/office/drawing/2014/main" id="{6962976B-D398-4749-A0B2-B49E1C05CEF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65" name="Picture 264">
                    <a:extLst>
                      <a:ext uri="{FF2B5EF4-FFF2-40B4-BE49-F238E27FC236}">
                        <a16:creationId xmlns:a16="http://schemas.microsoft.com/office/drawing/2014/main" id="{CCE1491A-704B-48E0-88A8-E255CE9F98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66" name="Picture 265">
                    <a:extLst>
                      <a:ext uri="{FF2B5EF4-FFF2-40B4-BE49-F238E27FC236}">
                        <a16:creationId xmlns:a16="http://schemas.microsoft.com/office/drawing/2014/main" id="{17D2C156-F06F-470B-942C-DD458D0EB95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67" name="Picture 266">
                    <a:extLst>
                      <a:ext uri="{FF2B5EF4-FFF2-40B4-BE49-F238E27FC236}">
                        <a16:creationId xmlns:a16="http://schemas.microsoft.com/office/drawing/2014/main" id="{10E500D5-E9E9-4758-83DB-7DECAE37E7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68" name="Picture 267">
                    <a:extLst>
                      <a:ext uri="{FF2B5EF4-FFF2-40B4-BE49-F238E27FC236}">
                        <a16:creationId xmlns:a16="http://schemas.microsoft.com/office/drawing/2014/main" id="{35A9DC4A-01AB-473F-8ECE-0AF5FC07440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69" name="Picture 268">
                    <a:extLst>
                      <a:ext uri="{FF2B5EF4-FFF2-40B4-BE49-F238E27FC236}">
                        <a16:creationId xmlns:a16="http://schemas.microsoft.com/office/drawing/2014/main" id="{4E00DA35-3C70-46BA-87BA-B0A744ED699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70" name="Picture 269">
                    <a:extLst>
                      <a:ext uri="{FF2B5EF4-FFF2-40B4-BE49-F238E27FC236}">
                        <a16:creationId xmlns:a16="http://schemas.microsoft.com/office/drawing/2014/main" id="{83A4BB69-EDB3-47E7-BFD2-6088EC77DF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81" name="Group 280">
                  <a:extLst>
                    <a:ext uri="{FF2B5EF4-FFF2-40B4-BE49-F238E27FC236}">
                      <a16:creationId xmlns:a16="http://schemas.microsoft.com/office/drawing/2014/main" id="{2B6E5A02-C130-4B70-A1AD-E49B351237A6}"/>
                    </a:ext>
                  </a:extLst>
                </p:cNvPr>
                <p:cNvGrpSpPr/>
                <p:nvPr/>
              </p:nvGrpSpPr>
              <p:grpSpPr>
                <a:xfrm rot="2338489">
                  <a:off x="5753675" y="2773094"/>
                  <a:ext cx="203012" cy="476906"/>
                  <a:chOff x="7891212" y="4439917"/>
                  <a:chExt cx="327304" cy="768888"/>
                </a:xfrm>
              </p:grpSpPr>
              <p:pic>
                <p:nvPicPr>
                  <p:cNvPr id="282" name="Picture 281">
                    <a:extLst>
                      <a:ext uri="{FF2B5EF4-FFF2-40B4-BE49-F238E27FC236}">
                        <a16:creationId xmlns:a16="http://schemas.microsoft.com/office/drawing/2014/main" id="{C030DA20-B59B-486F-89FB-5D34AFD4E3E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83" name="Picture 282">
                    <a:extLst>
                      <a:ext uri="{FF2B5EF4-FFF2-40B4-BE49-F238E27FC236}">
                        <a16:creationId xmlns:a16="http://schemas.microsoft.com/office/drawing/2014/main" id="{CE479751-1475-4559-A220-F7A07EE7CB2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85" name="Picture 284">
                    <a:extLst>
                      <a:ext uri="{FF2B5EF4-FFF2-40B4-BE49-F238E27FC236}">
                        <a16:creationId xmlns:a16="http://schemas.microsoft.com/office/drawing/2014/main" id="{E5ED7C7C-8507-41D4-82BC-9DE82458E5D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86" name="Picture 285">
                    <a:extLst>
                      <a:ext uri="{FF2B5EF4-FFF2-40B4-BE49-F238E27FC236}">
                        <a16:creationId xmlns:a16="http://schemas.microsoft.com/office/drawing/2014/main" id="{4F5448B7-1D33-47E6-9810-0E94F7DB8BF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88" name="Picture 287">
                    <a:extLst>
                      <a:ext uri="{FF2B5EF4-FFF2-40B4-BE49-F238E27FC236}">
                        <a16:creationId xmlns:a16="http://schemas.microsoft.com/office/drawing/2014/main" id="{BFCC84FC-902E-4C02-A2CD-FDB25B9A0B4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89" name="Picture 288">
                    <a:extLst>
                      <a:ext uri="{FF2B5EF4-FFF2-40B4-BE49-F238E27FC236}">
                        <a16:creationId xmlns:a16="http://schemas.microsoft.com/office/drawing/2014/main" id="{EC30F184-CDBC-41E0-BC4D-53473136B02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291" name="Group 290">
                  <a:extLst>
                    <a:ext uri="{FF2B5EF4-FFF2-40B4-BE49-F238E27FC236}">
                      <a16:creationId xmlns:a16="http://schemas.microsoft.com/office/drawing/2014/main" id="{2684C7A9-36DD-43CE-A79F-92C2C36D1785}"/>
                    </a:ext>
                  </a:extLst>
                </p:cNvPr>
                <p:cNvGrpSpPr/>
                <p:nvPr/>
              </p:nvGrpSpPr>
              <p:grpSpPr>
                <a:xfrm rot="18309411">
                  <a:off x="6842316" y="1864401"/>
                  <a:ext cx="318526" cy="476906"/>
                  <a:chOff x="7734273" y="4439917"/>
                  <a:chExt cx="641182" cy="768888"/>
                </a:xfrm>
              </p:grpSpPr>
              <p:pic>
                <p:nvPicPr>
                  <p:cNvPr id="292" name="Picture 291">
                    <a:extLst>
                      <a:ext uri="{FF2B5EF4-FFF2-40B4-BE49-F238E27FC236}">
                        <a16:creationId xmlns:a16="http://schemas.microsoft.com/office/drawing/2014/main" id="{393EF60B-CF8F-45C2-A804-668EF8B9F85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93" name="Picture 292">
                    <a:extLst>
                      <a:ext uri="{FF2B5EF4-FFF2-40B4-BE49-F238E27FC236}">
                        <a16:creationId xmlns:a16="http://schemas.microsoft.com/office/drawing/2014/main" id="{AABDACB4-8961-4633-A0A3-DAA61341B8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94" name="Picture 293">
                    <a:extLst>
                      <a:ext uri="{FF2B5EF4-FFF2-40B4-BE49-F238E27FC236}">
                        <a16:creationId xmlns:a16="http://schemas.microsoft.com/office/drawing/2014/main" id="{EFF6DC9F-E88F-482C-8928-29F5A928A2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95" name="Picture 294">
                    <a:extLst>
                      <a:ext uri="{FF2B5EF4-FFF2-40B4-BE49-F238E27FC236}">
                        <a16:creationId xmlns:a16="http://schemas.microsoft.com/office/drawing/2014/main" id="{36D69D95-CA12-4E0A-A07E-313E6F0D3B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96" name="Picture 295">
                    <a:extLst>
                      <a:ext uri="{FF2B5EF4-FFF2-40B4-BE49-F238E27FC236}">
                        <a16:creationId xmlns:a16="http://schemas.microsoft.com/office/drawing/2014/main" id="{D32FDEC5-20DA-4856-BA8C-D1F9523CF1E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97" name="Picture 296">
                    <a:extLst>
                      <a:ext uri="{FF2B5EF4-FFF2-40B4-BE49-F238E27FC236}">
                        <a16:creationId xmlns:a16="http://schemas.microsoft.com/office/drawing/2014/main" id="{32CA311D-4662-4DC4-A493-B16C7F66B09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98" name="Picture 297">
                    <a:extLst>
                      <a:ext uri="{FF2B5EF4-FFF2-40B4-BE49-F238E27FC236}">
                        <a16:creationId xmlns:a16="http://schemas.microsoft.com/office/drawing/2014/main" id="{65065C20-ABB3-4A40-8BB4-38F664FBD2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99" name="Picture 298">
                    <a:extLst>
                      <a:ext uri="{FF2B5EF4-FFF2-40B4-BE49-F238E27FC236}">
                        <a16:creationId xmlns:a16="http://schemas.microsoft.com/office/drawing/2014/main" id="{50F233D7-4C8D-466E-9779-5EA6859A9AC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00" name="Picture 299">
                    <a:extLst>
                      <a:ext uri="{FF2B5EF4-FFF2-40B4-BE49-F238E27FC236}">
                        <a16:creationId xmlns:a16="http://schemas.microsoft.com/office/drawing/2014/main" id="{2B47421C-9F8F-400A-B0D7-A099B335A8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01" name="Picture 300">
                    <a:extLst>
                      <a:ext uri="{FF2B5EF4-FFF2-40B4-BE49-F238E27FC236}">
                        <a16:creationId xmlns:a16="http://schemas.microsoft.com/office/drawing/2014/main" id="{C786E7F0-3A61-495F-9573-DBF8FC7A7E7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02" name="Picture 301">
                    <a:extLst>
                      <a:ext uri="{FF2B5EF4-FFF2-40B4-BE49-F238E27FC236}">
                        <a16:creationId xmlns:a16="http://schemas.microsoft.com/office/drawing/2014/main" id="{F4AB0CA6-2660-436B-8E5C-23BF8990E89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03" name="Picture 302">
                    <a:extLst>
                      <a:ext uri="{FF2B5EF4-FFF2-40B4-BE49-F238E27FC236}">
                        <a16:creationId xmlns:a16="http://schemas.microsoft.com/office/drawing/2014/main" id="{E4A991EB-BAD6-43A4-A07E-4CFF784E4A6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04" name="Group 303">
                  <a:extLst>
                    <a:ext uri="{FF2B5EF4-FFF2-40B4-BE49-F238E27FC236}">
                      <a16:creationId xmlns:a16="http://schemas.microsoft.com/office/drawing/2014/main" id="{266CEAC0-D5C2-467D-BD21-93525B1CA8E9}"/>
                    </a:ext>
                  </a:extLst>
                </p:cNvPr>
                <p:cNvGrpSpPr/>
                <p:nvPr/>
              </p:nvGrpSpPr>
              <p:grpSpPr>
                <a:xfrm rot="18309411">
                  <a:off x="7111887" y="1514963"/>
                  <a:ext cx="295962" cy="476906"/>
                  <a:chOff x="7734273" y="4439917"/>
                  <a:chExt cx="641182" cy="768888"/>
                </a:xfrm>
              </p:grpSpPr>
              <p:pic>
                <p:nvPicPr>
                  <p:cNvPr id="305" name="Picture 304">
                    <a:extLst>
                      <a:ext uri="{FF2B5EF4-FFF2-40B4-BE49-F238E27FC236}">
                        <a16:creationId xmlns:a16="http://schemas.microsoft.com/office/drawing/2014/main" id="{E4D07006-2936-4F5E-8FD0-824C0C52FD9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06" name="Picture 305">
                    <a:extLst>
                      <a:ext uri="{FF2B5EF4-FFF2-40B4-BE49-F238E27FC236}">
                        <a16:creationId xmlns:a16="http://schemas.microsoft.com/office/drawing/2014/main" id="{9BE88970-6395-46AC-AF4F-A1ECF584BA7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07" name="Picture 306">
                    <a:extLst>
                      <a:ext uri="{FF2B5EF4-FFF2-40B4-BE49-F238E27FC236}">
                        <a16:creationId xmlns:a16="http://schemas.microsoft.com/office/drawing/2014/main" id="{671263A0-3886-4273-87DD-69AD2160942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08" name="Picture 307">
                    <a:extLst>
                      <a:ext uri="{FF2B5EF4-FFF2-40B4-BE49-F238E27FC236}">
                        <a16:creationId xmlns:a16="http://schemas.microsoft.com/office/drawing/2014/main" id="{CA4AC265-502C-482E-B1FA-94695F8A31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309" name="Picture 308">
                    <a:extLst>
                      <a:ext uri="{FF2B5EF4-FFF2-40B4-BE49-F238E27FC236}">
                        <a16:creationId xmlns:a16="http://schemas.microsoft.com/office/drawing/2014/main" id="{DCD9D68D-6EF5-4FAA-A46D-3E7DE8A99D7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10" name="Picture 309">
                    <a:extLst>
                      <a:ext uri="{FF2B5EF4-FFF2-40B4-BE49-F238E27FC236}">
                        <a16:creationId xmlns:a16="http://schemas.microsoft.com/office/drawing/2014/main" id="{CDB73171-3A02-4FF3-AB8C-4ACD0723D6E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11" name="Picture 310">
                    <a:extLst>
                      <a:ext uri="{FF2B5EF4-FFF2-40B4-BE49-F238E27FC236}">
                        <a16:creationId xmlns:a16="http://schemas.microsoft.com/office/drawing/2014/main" id="{CCF0AD7F-4311-4FCC-B0D1-85CE3B74C0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12" name="Picture 311">
                    <a:extLst>
                      <a:ext uri="{FF2B5EF4-FFF2-40B4-BE49-F238E27FC236}">
                        <a16:creationId xmlns:a16="http://schemas.microsoft.com/office/drawing/2014/main" id="{F28A0DD4-8A77-4939-95D1-5148968B972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13" name="Picture 312">
                    <a:extLst>
                      <a:ext uri="{FF2B5EF4-FFF2-40B4-BE49-F238E27FC236}">
                        <a16:creationId xmlns:a16="http://schemas.microsoft.com/office/drawing/2014/main" id="{15971C3B-7392-46B2-AE43-DA359DBE112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14" name="Picture 313">
                    <a:extLst>
                      <a:ext uri="{FF2B5EF4-FFF2-40B4-BE49-F238E27FC236}">
                        <a16:creationId xmlns:a16="http://schemas.microsoft.com/office/drawing/2014/main" id="{BFCA923F-A134-4160-A01F-3859B87066F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15" name="Picture 314">
                    <a:extLst>
                      <a:ext uri="{FF2B5EF4-FFF2-40B4-BE49-F238E27FC236}">
                        <a16:creationId xmlns:a16="http://schemas.microsoft.com/office/drawing/2014/main" id="{ED0162EE-48E0-48B5-B858-B470D5872B6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16" name="Picture 315">
                    <a:extLst>
                      <a:ext uri="{FF2B5EF4-FFF2-40B4-BE49-F238E27FC236}">
                        <a16:creationId xmlns:a16="http://schemas.microsoft.com/office/drawing/2014/main" id="{D6614993-E004-421F-A7FC-EE9C61870B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409" name="Group 408">
                  <a:extLst>
                    <a:ext uri="{FF2B5EF4-FFF2-40B4-BE49-F238E27FC236}">
                      <a16:creationId xmlns:a16="http://schemas.microsoft.com/office/drawing/2014/main" id="{0C754AB4-E4FD-474F-8C63-7100C6BDFB38}"/>
                    </a:ext>
                  </a:extLst>
                </p:cNvPr>
                <p:cNvGrpSpPr/>
                <p:nvPr/>
              </p:nvGrpSpPr>
              <p:grpSpPr>
                <a:xfrm rot="18501892">
                  <a:off x="6340493" y="1018823"/>
                  <a:ext cx="397696" cy="476906"/>
                  <a:chOff x="7734273" y="4439917"/>
                  <a:chExt cx="641182" cy="768888"/>
                </a:xfrm>
              </p:grpSpPr>
              <p:pic>
                <p:nvPicPr>
                  <p:cNvPr id="410" name="Picture 409">
                    <a:extLst>
                      <a:ext uri="{FF2B5EF4-FFF2-40B4-BE49-F238E27FC236}">
                        <a16:creationId xmlns:a16="http://schemas.microsoft.com/office/drawing/2014/main" id="{9635F269-AED8-43EF-AECD-5F19E79CF8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11" name="Picture 410">
                    <a:extLst>
                      <a:ext uri="{FF2B5EF4-FFF2-40B4-BE49-F238E27FC236}">
                        <a16:creationId xmlns:a16="http://schemas.microsoft.com/office/drawing/2014/main" id="{A297BD43-5E76-4877-9098-05313F141F2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12" name="Picture 411">
                    <a:extLst>
                      <a:ext uri="{FF2B5EF4-FFF2-40B4-BE49-F238E27FC236}">
                        <a16:creationId xmlns:a16="http://schemas.microsoft.com/office/drawing/2014/main" id="{669F9AFB-DB4A-4814-BC37-2E9351BEDAF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13" name="Picture 412">
                    <a:extLst>
                      <a:ext uri="{FF2B5EF4-FFF2-40B4-BE49-F238E27FC236}">
                        <a16:creationId xmlns:a16="http://schemas.microsoft.com/office/drawing/2014/main" id="{974DE401-5493-49EC-8DE2-1363FEB8FF8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14" name="Picture 413">
                    <a:extLst>
                      <a:ext uri="{FF2B5EF4-FFF2-40B4-BE49-F238E27FC236}">
                        <a16:creationId xmlns:a16="http://schemas.microsoft.com/office/drawing/2014/main" id="{9AF95711-A5BD-4257-B046-1422E275B23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15" name="Picture 414">
                    <a:extLst>
                      <a:ext uri="{FF2B5EF4-FFF2-40B4-BE49-F238E27FC236}">
                        <a16:creationId xmlns:a16="http://schemas.microsoft.com/office/drawing/2014/main" id="{6020E04F-9990-49C6-ABA6-5403F6D1D24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16" name="Picture 415">
                    <a:extLst>
                      <a:ext uri="{FF2B5EF4-FFF2-40B4-BE49-F238E27FC236}">
                        <a16:creationId xmlns:a16="http://schemas.microsoft.com/office/drawing/2014/main" id="{5326AD72-DBCB-41F0-A42A-A98E9D3BAC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17" name="Picture 416">
                    <a:extLst>
                      <a:ext uri="{FF2B5EF4-FFF2-40B4-BE49-F238E27FC236}">
                        <a16:creationId xmlns:a16="http://schemas.microsoft.com/office/drawing/2014/main" id="{37D7B069-5A15-41AC-ADF4-E7F0DF3D14D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18" name="Picture 417">
                    <a:extLst>
                      <a:ext uri="{FF2B5EF4-FFF2-40B4-BE49-F238E27FC236}">
                        <a16:creationId xmlns:a16="http://schemas.microsoft.com/office/drawing/2014/main" id="{CCFB7F91-2313-4079-A4CE-47EADCEEE2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19" name="Picture 418">
                    <a:extLst>
                      <a:ext uri="{FF2B5EF4-FFF2-40B4-BE49-F238E27FC236}">
                        <a16:creationId xmlns:a16="http://schemas.microsoft.com/office/drawing/2014/main" id="{AE127A92-F75C-4B8E-ACDF-D328095F546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20" name="Picture 419">
                    <a:extLst>
                      <a:ext uri="{FF2B5EF4-FFF2-40B4-BE49-F238E27FC236}">
                        <a16:creationId xmlns:a16="http://schemas.microsoft.com/office/drawing/2014/main" id="{E02E2586-0EB0-4FEE-B257-DD141AB39D5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21" name="Picture 420">
                    <a:extLst>
                      <a:ext uri="{FF2B5EF4-FFF2-40B4-BE49-F238E27FC236}">
                        <a16:creationId xmlns:a16="http://schemas.microsoft.com/office/drawing/2014/main" id="{36E4F15D-BBB9-44B4-940C-78B928E831B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422" name="Group 421">
                  <a:extLst>
                    <a:ext uri="{FF2B5EF4-FFF2-40B4-BE49-F238E27FC236}">
                      <a16:creationId xmlns:a16="http://schemas.microsoft.com/office/drawing/2014/main" id="{41C40B0F-0219-46D9-9DB3-C601C963AC5B}"/>
                    </a:ext>
                  </a:extLst>
                </p:cNvPr>
                <p:cNvGrpSpPr/>
                <p:nvPr/>
              </p:nvGrpSpPr>
              <p:grpSpPr>
                <a:xfrm rot="18501892">
                  <a:off x="6081757" y="1341789"/>
                  <a:ext cx="397696" cy="476906"/>
                  <a:chOff x="7734273" y="4439917"/>
                  <a:chExt cx="641182" cy="768888"/>
                </a:xfrm>
              </p:grpSpPr>
              <p:pic>
                <p:nvPicPr>
                  <p:cNvPr id="423" name="Picture 422">
                    <a:extLst>
                      <a:ext uri="{FF2B5EF4-FFF2-40B4-BE49-F238E27FC236}">
                        <a16:creationId xmlns:a16="http://schemas.microsoft.com/office/drawing/2014/main" id="{1A3F43DA-BB63-4C94-A869-2EAF80D3357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24" name="Picture 423">
                    <a:extLst>
                      <a:ext uri="{FF2B5EF4-FFF2-40B4-BE49-F238E27FC236}">
                        <a16:creationId xmlns:a16="http://schemas.microsoft.com/office/drawing/2014/main" id="{E9FCFBB4-2260-41EC-92DD-56F987F987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25" name="Picture 424">
                    <a:extLst>
                      <a:ext uri="{FF2B5EF4-FFF2-40B4-BE49-F238E27FC236}">
                        <a16:creationId xmlns:a16="http://schemas.microsoft.com/office/drawing/2014/main" id="{84AFBFCE-FE49-447F-93E1-B55E0DD1E4E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26" name="Picture 425">
                    <a:extLst>
                      <a:ext uri="{FF2B5EF4-FFF2-40B4-BE49-F238E27FC236}">
                        <a16:creationId xmlns:a16="http://schemas.microsoft.com/office/drawing/2014/main" id="{F05AB1DF-2877-4276-9E6E-537CEF9CC0D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27" name="Picture 426">
                    <a:extLst>
                      <a:ext uri="{FF2B5EF4-FFF2-40B4-BE49-F238E27FC236}">
                        <a16:creationId xmlns:a16="http://schemas.microsoft.com/office/drawing/2014/main" id="{38C6E21B-D7AE-4B0C-AC42-445D7CF7E8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28" name="Picture 427">
                    <a:extLst>
                      <a:ext uri="{FF2B5EF4-FFF2-40B4-BE49-F238E27FC236}">
                        <a16:creationId xmlns:a16="http://schemas.microsoft.com/office/drawing/2014/main" id="{65FCE90B-4A4A-4D5A-BD95-A4C24E0E0E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29" name="Picture 428">
                    <a:extLst>
                      <a:ext uri="{FF2B5EF4-FFF2-40B4-BE49-F238E27FC236}">
                        <a16:creationId xmlns:a16="http://schemas.microsoft.com/office/drawing/2014/main" id="{2B471F8E-8875-4866-B773-24B01BB87D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30" name="Picture 429">
                    <a:extLst>
                      <a:ext uri="{FF2B5EF4-FFF2-40B4-BE49-F238E27FC236}">
                        <a16:creationId xmlns:a16="http://schemas.microsoft.com/office/drawing/2014/main" id="{11832D62-0966-4983-B8C2-A3A408E86CB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31" name="Picture 430">
                    <a:extLst>
                      <a:ext uri="{FF2B5EF4-FFF2-40B4-BE49-F238E27FC236}">
                        <a16:creationId xmlns:a16="http://schemas.microsoft.com/office/drawing/2014/main" id="{65B82FD6-F112-4258-83D5-6752D31DE1A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32" name="Picture 431">
                    <a:extLst>
                      <a:ext uri="{FF2B5EF4-FFF2-40B4-BE49-F238E27FC236}">
                        <a16:creationId xmlns:a16="http://schemas.microsoft.com/office/drawing/2014/main" id="{51FF3ABC-8BAE-4398-8730-72F9FE4911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33" name="Picture 432">
                    <a:extLst>
                      <a:ext uri="{FF2B5EF4-FFF2-40B4-BE49-F238E27FC236}">
                        <a16:creationId xmlns:a16="http://schemas.microsoft.com/office/drawing/2014/main" id="{53264613-05D9-4913-9CCC-BAB2084C978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34" name="Picture 433">
                    <a:extLst>
                      <a:ext uri="{FF2B5EF4-FFF2-40B4-BE49-F238E27FC236}">
                        <a16:creationId xmlns:a16="http://schemas.microsoft.com/office/drawing/2014/main" id="{B2E5E79C-3D1B-4E58-BD99-15E9D8C86EE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grpSp>
      </p:grpSp>
      <p:grpSp>
        <p:nvGrpSpPr>
          <p:cNvPr id="438" name="Group 437">
            <a:extLst>
              <a:ext uri="{FF2B5EF4-FFF2-40B4-BE49-F238E27FC236}">
                <a16:creationId xmlns:a16="http://schemas.microsoft.com/office/drawing/2014/main" id="{6C71DAAE-3714-494B-B32C-4286B903B38D}"/>
              </a:ext>
            </a:extLst>
          </p:cNvPr>
          <p:cNvGrpSpPr/>
          <p:nvPr/>
        </p:nvGrpSpPr>
        <p:grpSpPr>
          <a:xfrm>
            <a:off x="4036142" y="3510684"/>
            <a:ext cx="176081" cy="315616"/>
            <a:chOff x="2195644" y="3916629"/>
            <a:chExt cx="176081" cy="315616"/>
          </a:xfrm>
          <a:effectLst>
            <a:glow rad="101600">
              <a:schemeClr val="accent3">
                <a:satMod val="175000"/>
                <a:alpha val="40000"/>
              </a:schemeClr>
            </a:glow>
          </a:effectLst>
        </p:grpSpPr>
        <p:cxnSp>
          <p:nvCxnSpPr>
            <p:cNvPr id="439" name="Straight Connector 438">
              <a:extLst>
                <a:ext uri="{FF2B5EF4-FFF2-40B4-BE49-F238E27FC236}">
                  <a16:creationId xmlns:a16="http://schemas.microsoft.com/office/drawing/2014/main" id="{19BB1B91-64C1-4180-AB4A-8C248B733937}"/>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40" name="Isosceles Triangle 439">
              <a:extLst>
                <a:ext uri="{FF2B5EF4-FFF2-40B4-BE49-F238E27FC236}">
                  <a16:creationId xmlns:a16="http://schemas.microsoft.com/office/drawing/2014/main" id="{71BA0BA3-5060-4462-90AE-DE8404054E3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47" name="Group 446">
            <a:extLst>
              <a:ext uri="{FF2B5EF4-FFF2-40B4-BE49-F238E27FC236}">
                <a16:creationId xmlns:a16="http://schemas.microsoft.com/office/drawing/2014/main" id="{53E6D565-FC29-4850-818B-6633EE699811}"/>
              </a:ext>
            </a:extLst>
          </p:cNvPr>
          <p:cNvGrpSpPr/>
          <p:nvPr/>
        </p:nvGrpSpPr>
        <p:grpSpPr>
          <a:xfrm>
            <a:off x="4360611" y="3770718"/>
            <a:ext cx="176081" cy="315616"/>
            <a:chOff x="2195644" y="3916629"/>
            <a:chExt cx="176081" cy="315616"/>
          </a:xfrm>
          <a:effectLst>
            <a:glow rad="101600">
              <a:schemeClr val="accent3">
                <a:satMod val="175000"/>
                <a:alpha val="40000"/>
              </a:schemeClr>
            </a:glow>
          </a:effectLst>
        </p:grpSpPr>
        <p:cxnSp>
          <p:nvCxnSpPr>
            <p:cNvPr id="448" name="Straight Connector 447">
              <a:extLst>
                <a:ext uri="{FF2B5EF4-FFF2-40B4-BE49-F238E27FC236}">
                  <a16:creationId xmlns:a16="http://schemas.microsoft.com/office/drawing/2014/main" id="{88411669-EF01-4222-AB94-2C5F346EF02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49" name="Isosceles Triangle 448">
              <a:extLst>
                <a:ext uri="{FF2B5EF4-FFF2-40B4-BE49-F238E27FC236}">
                  <a16:creationId xmlns:a16="http://schemas.microsoft.com/office/drawing/2014/main" id="{16FE9FAD-556A-4C50-ABB0-7BD752225EFC}"/>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0" name="Group 449">
            <a:extLst>
              <a:ext uri="{FF2B5EF4-FFF2-40B4-BE49-F238E27FC236}">
                <a16:creationId xmlns:a16="http://schemas.microsoft.com/office/drawing/2014/main" id="{4E0CB173-43A6-4B63-80AB-BF2D744A3F5E}"/>
              </a:ext>
            </a:extLst>
          </p:cNvPr>
          <p:cNvGrpSpPr/>
          <p:nvPr/>
        </p:nvGrpSpPr>
        <p:grpSpPr>
          <a:xfrm>
            <a:off x="4640709" y="4018888"/>
            <a:ext cx="176081" cy="315616"/>
            <a:chOff x="2195644" y="3916629"/>
            <a:chExt cx="176081" cy="315616"/>
          </a:xfrm>
          <a:effectLst>
            <a:glow rad="101600">
              <a:schemeClr val="accent3">
                <a:satMod val="175000"/>
                <a:alpha val="40000"/>
              </a:schemeClr>
            </a:glow>
          </a:effectLst>
        </p:grpSpPr>
        <p:cxnSp>
          <p:nvCxnSpPr>
            <p:cNvPr id="451" name="Straight Connector 450">
              <a:extLst>
                <a:ext uri="{FF2B5EF4-FFF2-40B4-BE49-F238E27FC236}">
                  <a16:creationId xmlns:a16="http://schemas.microsoft.com/office/drawing/2014/main" id="{1ED90E7C-B317-418B-87E6-11B3B41926B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2" name="Isosceles Triangle 451">
              <a:extLst>
                <a:ext uri="{FF2B5EF4-FFF2-40B4-BE49-F238E27FC236}">
                  <a16:creationId xmlns:a16="http://schemas.microsoft.com/office/drawing/2014/main" id="{F9B0DAE7-F90D-45F6-B07E-B02B3D71C5D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3" name="Group 452">
            <a:extLst>
              <a:ext uri="{FF2B5EF4-FFF2-40B4-BE49-F238E27FC236}">
                <a16:creationId xmlns:a16="http://schemas.microsoft.com/office/drawing/2014/main" id="{7F4BE4D7-C860-46B1-8A05-33A868ABF753}"/>
              </a:ext>
            </a:extLst>
          </p:cNvPr>
          <p:cNvGrpSpPr/>
          <p:nvPr/>
        </p:nvGrpSpPr>
        <p:grpSpPr>
          <a:xfrm>
            <a:off x="4961669" y="4246900"/>
            <a:ext cx="176081" cy="315616"/>
            <a:chOff x="2195644" y="3916629"/>
            <a:chExt cx="176081" cy="315616"/>
          </a:xfrm>
          <a:effectLst>
            <a:glow rad="101600">
              <a:schemeClr val="accent3">
                <a:satMod val="175000"/>
                <a:alpha val="40000"/>
              </a:schemeClr>
            </a:glow>
          </a:effectLst>
        </p:grpSpPr>
        <p:cxnSp>
          <p:nvCxnSpPr>
            <p:cNvPr id="454" name="Straight Connector 453">
              <a:extLst>
                <a:ext uri="{FF2B5EF4-FFF2-40B4-BE49-F238E27FC236}">
                  <a16:creationId xmlns:a16="http://schemas.microsoft.com/office/drawing/2014/main" id="{A8DBF34D-1CEF-410A-B0F7-40F398E41831}"/>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5" name="Isosceles Triangle 454">
              <a:extLst>
                <a:ext uri="{FF2B5EF4-FFF2-40B4-BE49-F238E27FC236}">
                  <a16:creationId xmlns:a16="http://schemas.microsoft.com/office/drawing/2014/main" id="{57FD2805-D862-4137-8257-421FDA9F2F7E}"/>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6" name="Group 455">
            <a:extLst>
              <a:ext uri="{FF2B5EF4-FFF2-40B4-BE49-F238E27FC236}">
                <a16:creationId xmlns:a16="http://schemas.microsoft.com/office/drawing/2014/main" id="{CAE4CC3D-9D54-46CD-836C-4A1812CFC419}"/>
              </a:ext>
            </a:extLst>
          </p:cNvPr>
          <p:cNvGrpSpPr/>
          <p:nvPr/>
        </p:nvGrpSpPr>
        <p:grpSpPr>
          <a:xfrm>
            <a:off x="5362962" y="4538873"/>
            <a:ext cx="176081" cy="315616"/>
            <a:chOff x="2195644" y="3916629"/>
            <a:chExt cx="176081" cy="315616"/>
          </a:xfrm>
          <a:effectLst>
            <a:glow rad="101600">
              <a:schemeClr val="accent3">
                <a:satMod val="175000"/>
                <a:alpha val="40000"/>
              </a:schemeClr>
            </a:glow>
          </a:effectLst>
        </p:grpSpPr>
        <p:cxnSp>
          <p:nvCxnSpPr>
            <p:cNvPr id="457" name="Straight Connector 456">
              <a:extLst>
                <a:ext uri="{FF2B5EF4-FFF2-40B4-BE49-F238E27FC236}">
                  <a16:creationId xmlns:a16="http://schemas.microsoft.com/office/drawing/2014/main" id="{4A484A75-A480-4FD2-997C-17DB7C17FA1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8" name="Isosceles Triangle 457">
              <a:extLst>
                <a:ext uri="{FF2B5EF4-FFF2-40B4-BE49-F238E27FC236}">
                  <a16:creationId xmlns:a16="http://schemas.microsoft.com/office/drawing/2014/main" id="{39FBB08F-23EE-4CA5-A770-0EC96498994E}"/>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9" name="Group 458">
            <a:extLst>
              <a:ext uri="{FF2B5EF4-FFF2-40B4-BE49-F238E27FC236}">
                <a16:creationId xmlns:a16="http://schemas.microsoft.com/office/drawing/2014/main" id="{0684A1D4-1408-485D-85F1-77B772FBB430}"/>
              </a:ext>
            </a:extLst>
          </p:cNvPr>
          <p:cNvGrpSpPr/>
          <p:nvPr/>
        </p:nvGrpSpPr>
        <p:grpSpPr>
          <a:xfrm>
            <a:off x="5755434" y="4857602"/>
            <a:ext cx="176081" cy="315616"/>
            <a:chOff x="2195644" y="3916629"/>
            <a:chExt cx="176081" cy="315616"/>
          </a:xfrm>
          <a:effectLst>
            <a:glow rad="101600">
              <a:schemeClr val="accent3">
                <a:satMod val="175000"/>
                <a:alpha val="40000"/>
              </a:schemeClr>
            </a:glow>
          </a:effectLst>
        </p:grpSpPr>
        <p:cxnSp>
          <p:nvCxnSpPr>
            <p:cNvPr id="460" name="Straight Connector 459">
              <a:extLst>
                <a:ext uri="{FF2B5EF4-FFF2-40B4-BE49-F238E27FC236}">
                  <a16:creationId xmlns:a16="http://schemas.microsoft.com/office/drawing/2014/main" id="{6E244A16-0189-4B16-AA40-172352F3DA5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1" name="Isosceles Triangle 460">
              <a:extLst>
                <a:ext uri="{FF2B5EF4-FFF2-40B4-BE49-F238E27FC236}">
                  <a16:creationId xmlns:a16="http://schemas.microsoft.com/office/drawing/2014/main" id="{F51B5D81-2FCA-4459-ABEB-6B8388305B90}"/>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2" name="Group 461">
            <a:extLst>
              <a:ext uri="{FF2B5EF4-FFF2-40B4-BE49-F238E27FC236}">
                <a16:creationId xmlns:a16="http://schemas.microsoft.com/office/drawing/2014/main" id="{A4FAB249-2741-465A-8E45-86FC16B4D32B}"/>
              </a:ext>
            </a:extLst>
          </p:cNvPr>
          <p:cNvGrpSpPr/>
          <p:nvPr/>
        </p:nvGrpSpPr>
        <p:grpSpPr>
          <a:xfrm>
            <a:off x="7000242" y="5620454"/>
            <a:ext cx="176081" cy="315616"/>
            <a:chOff x="2195644" y="3916629"/>
            <a:chExt cx="176081" cy="315616"/>
          </a:xfrm>
          <a:effectLst>
            <a:glow rad="101600">
              <a:schemeClr val="accent3">
                <a:satMod val="175000"/>
                <a:alpha val="40000"/>
              </a:schemeClr>
            </a:glow>
          </a:effectLst>
        </p:grpSpPr>
        <p:cxnSp>
          <p:nvCxnSpPr>
            <p:cNvPr id="463" name="Straight Connector 462">
              <a:extLst>
                <a:ext uri="{FF2B5EF4-FFF2-40B4-BE49-F238E27FC236}">
                  <a16:creationId xmlns:a16="http://schemas.microsoft.com/office/drawing/2014/main" id="{029E09AD-D040-48DA-A732-3BDE2697B232}"/>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4" name="Isosceles Triangle 463">
              <a:extLst>
                <a:ext uri="{FF2B5EF4-FFF2-40B4-BE49-F238E27FC236}">
                  <a16:creationId xmlns:a16="http://schemas.microsoft.com/office/drawing/2014/main" id="{7ED8BA4A-BEFD-4085-8B9B-7A65FEE2A6A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5" name="Group 464">
            <a:extLst>
              <a:ext uri="{FF2B5EF4-FFF2-40B4-BE49-F238E27FC236}">
                <a16:creationId xmlns:a16="http://schemas.microsoft.com/office/drawing/2014/main" id="{329FB929-5579-45AF-84ED-4C532A872D7C}"/>
              </a:ext>
            </a:extLst>
          </p:cNvPr>
          <p:cNvGrpSpPr/>
          <p:nvPr/>
        </p:nvGrpSpPr>
        <p:grpSpPr>
          <a:xfrm>
            <a:off x="7405391" y="5372993"/>
            <a:ext cx="176081" cy="315616"/>
            <a:chOff x="2195644" y="3916629"/>
            <a:chExt cx="176081" cy="315616"/>
          </a:xfrm>
          <a:effectLst>
            <a:glow rad="101600">
              <a:schemeClr val="accent3">
                <a:satMod val="175000"/>
                <a:alpha val="40000"/>
              </a:schemeClr>
            </a:glow>
          </a:effectLst>
        </p:grpSpPr>
        <p:cxnSp>
          <p:nvCxnSpPr>
            <p:cNvPr id="466" name="Straight Connector 465">
              <a:extLst>
                <a:ext uri="{FF2B5EF4-FFF2-40B4-BE49-F238E27FC236}">
                  <a16:creationId xmlns:a16="http://schemas.microsoft.com/office/drawing/2014/main" id="{BE991721-942C-4063-8622-69CB32AC6DD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7" name="Isosceles Triangle 466">
              <a:extLst>
                <a:ext uri="{FF2B5EF4-FFF2-40B4-BE49-F238E27FC236}">
                  <a16:creationId xmlns:a16="http://schemas.microsoft.com/office/drawing/2014/main" id="{53806616-7FD4-4B27-BEBC-05A040E15A4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8" name="Group 467">
            <a:extLst>
              <a:ext uri="{FF2B5EF4-FFF2-40B4-BE49-F238E27FC236}">
                <a16:creationId xmlns:a16="http://schemas.microsoft.com/office/drawing/2014/main" id="{E940FA28-6E08-40EF-9ADD-8B0959ECAF15}"/>
              </a:ext>
            </a:extLst>
          </p:cNvPr>
          <p:cNvGrpSpPr/>
          <p:nvPr/>
        </p:nvGrpSpPr>
        <p:grpSpPr>
          <a:xfrm>
            <a:off x="7837746" y="5754728"/>
            <a:ext cx="176081" cy="315616"/>
            <a:chOff x="2195644" y="3916629"/>
            <a:chExt cx="176081" cy="315616"/>
          </a:xfrm>
          <a:effectLst>
            <a:glow rad="101600">
              <a:schemeClr val="accent3">
                <a:satMod val="175000"/>
                <a:alpha val="40000"/>
              </a:schemeClr>
            </a:glow>
          </a:effectLst>
        </p:grpSpPr>
        <p:cxnSp>
          <p:nvCxnSpPr>
            <p:cNvPr id="469" name="Straight Connector 468">
              <a:extLst>
                <a:ext uri="{FF2B5EF4-FFF2-40B4-BE49-F238E27FC236}">
                  <a16:creationId xmlns:a16="http://schemas.microsoft.com/office/drawing/2014/main" id="{C0182C37-828E-4BB7-964C-E64213D1AAC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0" name="Isosceles Triangle 469">
              <a:extLst>
                <a:ext uri="{FF2B5EF4-FFF2-40B4-BE49-F238E27FC236}">
                  <a16:creationId xmlns:a16="http://schemas.microsoft.com/office/drawing/2014/main" id="{60A94F70-1101-4A1F-B911-6C362A4BB496}"/>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1" name="Group 470">
            <a:extLst>
              <a:ext uri="{FF2B5EF4-FFF2-40B4-BE49-F238E27FC236}">
                <a16:creationId xmlns:a16="http://schemas.microsoft.com/office/drawing/2014/main" id="{5C44E5F1-7D16-4D7F-A8AF-D53F90548FD1}"/>
              </a:ext>
            </a:extLst>
          </p:cNvPr>
          <p:cNvGrpSpPr/>
          <p:nvPr/>
        </p:nvGrpSpPr>
        <p:grpSpPr>
          <a:xfrm>
            <a:off x="7610728" y="6275428"/>
            <a:ext cx="176081" cy="315616"/>
            <a:chOff x="2195644" y="3916629"/>
            <a:chExt cx="176081" cy="315616"/>
          </a:xfrm>
          <a:effectLst>
            <a:glow rad="101600">
              <a:schemeClr val="accent3">
                <a:satMod val="175000"/>
                <a:alpha val="40000"/>
              </a:schemeClr>
            </a:glow>
          </a:effectLst>
        </p:grpSpPr>
        <p:cxnSp>
          <p:nvCxnSpPr>
            <p:cNvPr id="472" name="Straight Connector 471">
              <a:extLst>
                <a:ext uri="{FF2B5EF4-FFF2-40B4-BE49-F238E27FC236}">
                  <a16:creationId xmlns:a16="http://schemas.microsoft.com/office/drawing/2014/main" id="{343A0C55-83DE-4FEE-A1ED-7132CAACB883}"/>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3" name="Isosceles Triangle 472">
              <a:extLst>
                <a:ext uri="{FF2B5EF4-FFF2-40B4-BE49-F238E27FC236}">
                  <a16:creationId xmlns:a16="http://schemas.microsoft.com/office/drawing/2014/main" id="{DCC1F1EC-2334-4EAD-9D94-50D0367B6F33}"/>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4" name="Group 473">
            <a:extLst>
              <a:ext uri="{FF2B5EF4-FFF2-40B4-BE49-F238E27FC236}">
                <a16:creationId xmlns:a16="http://schemas.microsoft.com/office/drawing/2014/main" id="{F414ADF1-85DF-4F04-825A-B468473F0375}"/>
              </a:ext>
            </a:extLst>
          </p:cNvPr>
          <p:cNvGrpSpPr/>
          <p:nvPr/>
        </p:nvGrpSpPr>
        <p:grpSpPr>
          <a:xfrm>
            <a:off x="7074794" y="177323"/>
            <a:ext cx="176081" cy="315616"/>
            <a:chOff x="2195644" y="3916629"/>
            <a:chExt cx="176081" cy="315616"/>
          </a:xfrm>
          <a:effectLst>
            <a:glow rad="101600">
              <a:schemeClr val="accent3">
                <a:satMod val="175000"/>
                <a:alpha val="40000"/>
              </a:schemeClr>
            </a:glow>
          </a:effectLst>
        </p:grpSpPr>
        <p:cxnSp>
          <p:nvCxnSpPr>
            <p:cNvPr id="475" name="Straight Connector 474">
              <a:extLst>
                <a:ext uri="{FF2B5EF4-FFF2-40B4-BE49-F238E27FC236}">
                  <a16:creationId xmlns:a16="http://schemas.microsoft.com/office/drawing/2014/main" id="{0150CDD2-CD12-4885-AC3D-71EB905473F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6" name="Isosceles Triangle 475">
              <a:extLst>
                <a:ext uri="{FF2B5EF4-FFF2-40B4-BE49-F238E27FC236}">
                  <a16:creationId xmlns:a16="http://schemas.microsoft.com/office/drawing/2014/main" id="{C21E0AAD-76DF-4E63-BA28-18F2DC05614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7" name="Group 476">
            <a:extLst>
              <a:ext uri="{FF2B5EF4-FFF2-40B4-BE49-F238E27FC236}">
                <a16:creationId xmlns:a16="http://schemas.microsoft.com/office/drawing/2014/main" id="{6C593889-8652-4967-979F-95DC6CE15B60}"/>
              </a:ext>
            </a:extLst>
          </p:cNvPr>
          <p:cNvGrpSpPr/>
          <p:nvPr/>
        </p:nvGrpSpPr>
        <p:grpSpPr>
          <a:xfrm>
            <a:off x="7399263" y="437357"/>
            <a:ext cx="176081" cy="315616"/>
            <a:chOff x="2195644" y="3916629"/>
            <a:chExt cx="176081" cy="315616"/>
          </a:xfrm>
          <a:effectLst>
            <a:glow rad="101600">
              <a:schemeClr val="accent3">
                <a:satMod val="175000"/>
                <a:alpha val="40000"/>
              </a:schemeClr>
            </a:glow>
          </a:effectLst>
        </p:grpSpPr>
        <p:cxnSp>
          <p:nvCxnSpPr>
            <p:cNvPr id="478" name="Straight Connector 477">
              <a:extLst>
                <a:ext uri="{FF2B5EF4-FFF2-40B4-BE49-F238E27FC236}">
                  <a16:creationId xmlns:a16="http://schemas.microsoft.com/office/drawing/2014/main" id="{0A77247F-A920-4198-94AD-C5991AA24A55}"/>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9" name="Isosceles Triangle 478">
              <a:extLst>
                <a:ext uri="{FF2B5EF4-FFF2-40B4-BE49-F238E27FC236}">
                  <a16:creationId xmlns:a16="http://schemas.microsoft.com/office/drawing/2014/main" id="{42CC54D7-B9F5-4A7C-8C83-BFB3CA936B12}"/>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0" name="Group 479">
            <a:extLst>
              <a:ext uri="{FF2B5EF4-FFF2-40B4-BE49-F238E27FC236}">
                <a16:creationId xmlns:a16="http://schemas.microsoft.com/office/drawing/2014/main" id="{F40EE852-1B89-4637-96E5-0B516F7957C0}"/>
              </a:ext>
            </a:extLst>
          </p:cNvPr>
          <p:cNvGrpSpPr/>
          <p:nvPr/>
        </p:nvGrpSpPr>
        <p:grpSpPr>
          <a:xfrm>
            <a:off x="7679361" y="685527"/>
            <a:ext cx="176081" cy="315616"/>
            <a:chOff x="2195644" y="3916629"/>
            <a:chExt cx="176081" cy="315616"/>
          </a:xfrm>
          <a:effectLst>
            <a:glow rad="101600">
              <a:schemeClr val="accent3">
                <a:satMod val="175000"/>
                <a:alpha val="40000"/>
              </a:schemeClr>
            </a:glow>
          </a:effectLst>
        </p:grpSpPr>
        <p:cxnSp>
          <p:nvCxnSpPr>
            <p:cNvPr id="481" name="Straight Connector 480">
              <a:extLst>
                <a:ext uri="{FF2B5EF4-FFF2-40B4-BE49-F238E27FC236}">
                  <a16:creationId xmlns:a16="http://schemas.microsoft.com/office/drawing/2014/main" id="{DC56CFA9-CF6F-4CB9-9F72-80484042747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2" name="Isosceles Triangle 481">
              <a:extLst>
                <a:ext uri="{FF2B5EF4-FFF2-40B4-BE49-F238E27FC236}">
                  <a16:creationId xmlns:a16="http://schemas.microsoft.com/office/drawing/2014/main" id="{D8A1CE3E-174C-4736-AF61-5D2E1D68ED65}"/>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3" name="Group 482">
            <a:extLst>
              <a:ext uri="{FF2B5EF4-FFF2-40B4-BE49-F238E27FC236}">
                <a16:creationId xmlns:a16="http://schemas.microsoft.com/office/drawing/2014/main" id="{5B0695FE-3CB5-43B3-A0D7-89450564FC72}"/>
              </a:ext>
            </a:extLst>
          </p:cNvPr>
          <p:cNvGrpSpPr/>
          <p:nvPr/>
        </p:nvGrpSpPr>
        <p:grpSpPr>
          <a:xfrm>
            <a:off x="8000321" y="913539"/>
            <a:ext cx="176081" cy="315616"/>
            <a:chOff x="2195644" y="3916629"/>
            <a:chExt cx="176081" cy="315616"/>
          </a:xfrm>
          <a:effectLst>
            <a:glow rad="101600">
              <a:schemeClr val="accent3">
                <a:satMod val="175000"/>
                <a:alpha val="40000"/>
              </a:schemeClr>
            </a:glow>
          </a:effectLst>
        </p:grpSpPr>
        <p:cxnSp>
          <p:nvCxnSpPr>
            <p:cNvPr id="484" name="Straight Connector 483">
              <a:extLst>
                <a:ext uri="{FF2B5EF4-FFF2-40B4-BE49-F238E27FC236}">
                  <a16:creationId xmlns:a16="http://schemas.microsoft.com/office/drawing/2014/main" id="{9BB1481F-3E03-4932-BDE0-E59B2568839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5" name="Isosceles Triangle 484">
              <a:extLst>
                <a:ext uri="{FF2B5EF4-FFF2-40B4-BE49-F238E27FC236}">
                  <a16:creationId xmlns:a16="http://schemas.microsoft.com/office/drawing/2014/main" id="{FC4DE1D9-F56A-43FF-9E22-5C897C9A87D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6" name="Group 485">
            <a:extLst>
              <a:ext uri="{FF2B5EF4-FFF2-40B4-BE49-F238E27FC236}">
                <a16:creationId xmlns:a16="http://schemas.microsoft.com/office/drawing/2014/main" id="{40E2B0E7-BDFB-45C8-8652-994F0AEA4F7D}"/>
              </a:ext>
            </a:extLst>
          </p:cNvPr>
          <p:cNvGrpSpPr/>
          <p:nvPr/>
        </p:nvGrpSpPr>
        <p:grpSpPr>
          <a:xfrm>
            <a:off x="8401614" y="1205512"/>
            <a:ext cx="176081" cy="315616"/>
            <a:chOff x="2195644" y="3916629"/>
            <a:chExt cx="176081" cy="315616"/>
          </a:xfrm>
          <a:effectLst>
            <a:glow rad="101600">
              <a:schemeClr val="accent3">
                <a:satMod val="175000"/>
                <a:alpha val="40000"/>
              </a:schemeClr>
            </a:glow>
          </a:effectLst>
        </p:grpSpPr>
        <p:cxnSp>
          <p:nvCxnSpPr>
            <p:cNvPr id="487" name="Straight Connector 486">
              <a:extLst>
                <a:ext uri="{FF2B5EF4-FFF2-40B4-BE49-F238E27FC236}">
                  <a16:creationId xmlns:a16="http://schemas.microsoft.com/office/drawing/2014/main" id="{B6C6CF1D-5526-4FB9-8961-444C4C40F1B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8" name="Isosceles Triangle 487">
              <a:extLst>
                <a:ext uri="{FF2B5EF4-FFF2-40B4-BE49-F238E27FC236}">
                  <a16:creationId xmlns:a16="http://schemas.microsoft.com/office/drawing/2014/main" id="{38E6F6A0-DFD5-4358-A0EE-18C6F49E7C68}"/>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9" name="Group 488">
            <a:extLst>
              <a:ext uri="{FF2B5EF4-FFF2-40B4-BE49-F238E27FC236}">
                <a16:creationId xmlns:a16="http://schemas.microsoft.com/office/drawing/2014/main" id="{428B8A14-23F3-402D-9966-7DB8CC761724}"/>
              </a:ext>
            </a:extLst>
          </p:cNvPr>
          <p:cNvGrpSpPr/>
          <p:nvPr/>
        </p:nvGrpSpPr>
        <p:grpSpPr>
          <a:xfrm>
            <a:off x="9098976" y="1773730"/>
            <a:ext cx="176081" cy="315616"/>
            <a:chOff x="2195644" y="3916629"/>
            <a:chExt cx="176081" cy="315616"/>
          </a:xfrm>
          <a:effectLst>
            <a:glow rad="101600">
              <a:schemeClr val="accent3">
                <a:satMod val="175000"/>
                <a:alpha val="40000"/>
              </a:schemeClr>
            </a:glow>
          </a:effectLst>
        </p:grpSpPr>
        <p:cxnSp>
          <p:nvCxnSpPr>
            <p:cNvPr id="490" name="Straight Connector 489">
              <a:extLst>
                <a:ext uri="{FF2B5EF4-FFF2-40B4-BE49-F238E27FC236}">
                  <a16:creationId xmlns:a16="http://schemas.microsoft.com/office/drawing/2014/main" id="{BF1098A3-2ED5-4E33-A34D-23D58A581E9C}"/>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1" name="Isosceles Triangle 490">
              <a:extLst>
                <a:ext uri="{FF2B5EF4-FFF2-40B4-BE49-F238E27FC236}">
                  <a16:creationId xmlns:a16="http://schemas.microsoft.com/office/drawing/2014/main" id="{10C03E2A-8EBE-4389-AC7B-08D3BECE9BF8}"/>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2" name="Group 491">
            <a:extLst>
              <a:ext uri="{FF2B5EF4-FFF2-40B4-BE49-F238E27FC236}">
                <a16:creationId xmlns:a16="http://schemas.microsoft.com/office/drawing/2014/main" id="{03F567DA-A362-49C0-8D6C-AAEA7F24298E}"/>
              </a:ext>
            </a:extLst>
          </p:cNvPr>
          <p:cNvGrpSpPr/>
          <p:nvPr/>
        </p:nvGrpSpPr>
        <p:grpSpPr>
          <a:xfrm>
            <a:off x="9482262" y="2036414"/>
            <a:ext cx="176081" cy="315616"/>
            <a:chOff x="2195644" y="3916629"/>
            <a:chExt cx="176081" cy="315616"/>
          </a:xfrm>
          <a:effectLst>
            <a:glow rad="101600">
              <a:schemeClr val="accent3">
                <a:satMod val="175000"/>
                <a:alpha val="40000"/>
              </a:schemeClr>
            </a:glow>
          </a:effectLst>
        </p:grpSpPr>
        <p:cxnSp>
          <p:nvCxnSpPr>
            <p:cNvPr id="493" name="Straight Connector 492">
              <a:extLst>
                <a:ext uri="{FF2B5EF4-FFF2-40B4-BE49-F238E27FC236}">
                  <a16:creationId xmlns:a16="http://schemas.microsoft.com/office/drawing/2014/main" id="{30DC0F30-C15D-4855-AD77-5279B63EA516}"/>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4" name="Isosceles Triangle 493">
              <a:extLst>
                <a:ext uri="{FF2B5EF4-FFF2-40B4-BE49-F238E27FC236}">
                  <a16:creationId xmlns:a16="http://schemas.microsoft.com/office/drawing/2014/main" id="{F7C58ED0-0F81-493A-A1EE-3943A7347351}"/>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5" name="Group 494">
            <a:extLst>
              <a:ext uri="{FF2B5EF4-FFF2-40B4-BE49-F238E27FC236}">
                <a16:creationId xmlns:a16="http://schemas.microsoft.com/office/drawing/2014/main" id="{99237DA7-639E-4B69-A4D7-6698F08AAEE9}"/>
              </a:ext>
            </a:extLst>
          </p:cNvPr>
          <p:cNvGrpSpPr/>
          <p:nvPr/>
        </p:nvGrpSpPr>
        <p:grpSpPr>
          <a:xfrm>
            <a:off x="9530248" y="1355388"/>
            <a:ext cx="176081" cy="315616"/>
            <a:chOff x="2195644" y="3916629"/>
            <a:chExt cx="176081" cy="315616"/>
          </a:xfrm>
          <a:effectLst>
            <a:glow rad="101600">
              <a:schemeClr val="accent3">
                <a:satMod val="175000"/>
                <a:alpha val="40000"/>
              </a:schemeClr>
            </a:glow>
          </a:effectLst>
        </p:grpSpPr>
        <p:cxnSp>
          <p:nvCxnSpPr>
            <p:cNvPr id="496" name="Straight Connector 495">
              <a:extLst>
                <a:ext uri="{FF2B5EF4-FFF2-40B4-BE49-F238E27FC236}">
                  <a16:creationId xmlns:a16="http://schemas.microsoft.com/office/drawing/2014/main" id="{83569971-0817-4F9C-BDC9-0FCCF253C0C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7" name="Isosceles Triangle 496">
              <a:extLst>
                <a:ext uri="{FF2B5EF4-FFF2-40B4-BE49-F238E27FC236}">
                  <a16:creationId xmlns:a16="http://schemas.microsoft.com/office/drawing/2014/main" id="{4049698F-6543-437B-B510-3FB33167A33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8" name="Group 497">
            <a:extLst>
              <a:ext uri="{FF2B5EF4-FFF2-40B4-BE49-F238E27FC236}">
                <a16:creationId xmlns:a16="http://schemas.microsoft.com/office/drawing/2014/main" id="{C5F1D458-8E22-4357-9B04-5320B6C90CB7}"/>
              </a:ext>
            </a:extLst>
          </p:cNvPr>
          <p:cNvGrpSpPr/>
          <p:nvPr/>
        </p:nvGrpSpPr>
        <p:grpSpPr>
          <a:xfrm>
            <a:off x="10341509" y="1987776"/>
            <a:ext cx="176081" cy="315616"/>
            <a:chOff x="2195644" y="3916629"/>
            <a:chExt cx="176081" cy="315616"/>
          </a:xfrm>
          <a:effectLst>
            <a:glow rad="101600">
              <a:schemeClr val="accent3">
                <a:satMod val="175000"/>
                <a:alpha val="40000"/>
              </a:schemeClr>
            </a:glow>
          </a:effectLst>
        </p:grpSpPr>
        <p:cxnSp>
          <p:nvCxnSpPr>
            <p:cNvPr id="499" name="Straight Connector 498">
              <a:extLst>
                <a:ext uri="{FF2B5EF4-FFF2-40B4-BE49-F238E27FC236}">
                  <a16:creationId xmlns:a16="http://schemas.microsoft.com/office/drawing/2014/main" id="{30D9749E-6D9F-4F56-9944-C6EF5E23BC4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500" name="Isosceles Triangle 499">
              <a:extLst>
                <a:ext uri="{FF2B5EF4-FFF2-40B4-BE49-F238E27FC236}">
                  <a16:creationId xmlns:a16="http://schemas.microsoft.com/office/drawing/2014/main" id="{64CA7412-A107-4530-B198-950EB4668799}"/>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501" name="Group 500">
            <a:extLst>
              <a:ext uri="{FF2B5EF4-FFF2-40B4-BE49-F238E27FC236}">
                <a16:creationId xmlns:a16="http://schemas.microsoft.com/office/drawing/2014/main" id="{73160134-E920-4172-AD66-D81A1D1E709C}"/>
              </a:ext>
            </a:extLst>
          </p:cNvPr>
          <p:cNvGrpSpPr/>
          <p:nvPr/>
        </p:nvGrpSpPr>
        <p:grpSpPr>
          <a:xfrm>
            <a:off x="10649380" y="2942067"/>
            <a:ext cx="176081" cy="315616"/>
            <a:chOff x="2195644" y="3916629"/>
            <a:chExt cx="176081" cy="315616"/>
          </a:xfrm>
          <a:effectLst>
            <a:glow rad="101600">
              <a:schemeClr val="accent3">
                <a:satMod val="175000"/>
                <a:alpha val="40000"/>
              </a:schemeClr>
            </a:glow>
          </a:effectLst>
        </p:grpSpPr>
        <p:cxnSp>
          <p:nvCxnSpPr>
            <p:cNvPr id="502" name="Straight Connector 501">
              <a:extLst>
                <a:ext uri="{FF2B5EF4-FFF2-40B4-BE49-F238E27FC236}">
                  <a16:creationId xmlns:a16="http://schemas.microsoft.com/office/drawing/2014/main" id="{5C3EF088-F2BB-48F5-87AF-943E2CF96DD7}"/>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503" name="Isosceles Triangle 502">
              <a:extLst>
                <a:ext uri="{FF2B5EF4-FFF2-40B4-BE49-F238E27FC236}">
                  <a16:creationId xmlns:a16="http://schemas.microsoft.com/office/drawing/2014/main" id="{3A70C2B0-7ACA-461E-802A-EE7742A88A2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504" name="Content Placeholder 10">
            <a:extLst>
              <a:ext uri="{FF2B5EF4-FFF2-40B4-BE49-F238E27FC236}">
                <a16:creationId xmlns:a16="http://schemas.microsoft.com/office/drawing/2014/main" id="{DCC4C833-3540-4303-B86E-4648100975AB}"/>
              </a:ext>
            </a:extLst>
          </p:cNvPr>
          <p:cNvSpPr txBox="1">
            <a:spLocks/>
          </p:cNvSpPr>
          <p:nvPr/>
        </p:nvSpPr>
        <p:spPr>
          <a:xfrm>
            <a:off x="619523" y="4485726"/>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Fler </a:t>
            </a:r>
            <a:r>
              <a:rPr lang="sv-SE" sz="1600" dirty="0" err="1">
                <a:latin typeface="Lato" panose="020F0502020204030203" pitchFamily="34" charset="0"/>
              </a:rPr>
              <a:t>laddstolpar</a:t>
            </a:r>
            <a:endParaRPr lang="sv-SE" sz="1600" dirty="0">
              <a:latin typeface="Lato" panose="020F0502020204030203" pitchFamily="34" charset="0"/>
            </a:endParaRPr>
          </a:p>
        </p:txBody>
      </p:sp>
      <p:sp>
        <p:nvSpPr>
          <p:cNvPr id="507" name="Rectangle 506">
            <a:extLst>
              <a:ext uri="{FF2B5EF4-FFF2-40B4-BE49-F238E27FC236}">
                <a16:creationId xmlns:a16="http://schemas.microsoft.com/office/drawing/2014/main" id="{D806FBB6-CBEF-423A-A62B-8BD9BE014723}"/>
              </a:ext>
            </a:extLst>
          </p:cNvPr>
          <p:cNvSpPr/>
          <p:nvPr/>
        </p:nvSpPr>
        <p:spPr>
          <a:xfrm rot="2337912">
            <a:off x="4563536" y="1904069"/>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08" name="Rectangle 507">
            <a:extLst>
              <a:ext uri="{FF2B5EF4-FFF2-40B4-BE49-F238E27FC236}">
                <a16:creationId xmlns:a16="http://schemas.microsoft.com/office/drawing/2014/main" id="{FA3EB432-220D-4AEE-80B9-41426053BBA5}"/>
              </a:ext>
            </a:extLst>
          </p:cNvPr>
          <p:cNvSpPr/>
          <p:nvPr/>
        </p:nvSpPr>
        <p:spPr>
          <a:xfrm rot="2210942">
            <a:off x="8073244" y="2752179"/>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09" name="Rectangle 508">
            <a:extLst>
              <a:ext uri="{FF2B5EF4-FFF2-40B4-BE49-F238E27FC236}">
                <a16:creationId xmlns:a16="http://schemas.microsoft.com/office/drawing/2014/main" id="{C5B19AC3-8915-4A46-879F-6F4106348885}"/>
              </a:ext>
            </a:extLst>
          </p:cNvPr>
          <p:cNvSpPr/>
          <p:nvPr/>
        </p:nvSpPr>
        <p:spPr>
          <a:xfrm rot="2165980">
            <a:off x="8838409" y="5947203"/>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0" name="Rectangle 509">
            <a:extLst>
              <a:ext uri="{FF2B5EF4-FFF2-40B4-BE49-F238E27FC236}">
                <a16:creationId xmlns:a16="http://schemas.microsoft.com/office/drawing/2014/main" id="{8DA96606-40DD-42AC-9F63-5D83303581E3}"/>
              </a:ext>
            </a:extLst>
          </p:cNvPr>
          <p:cNvSpPr/>
          <p:nvPr/>
        </p:nvSpPr>
        <p:spPr>
          <a:xfrm rot="2210942">
            <a:off x="9806314" y="687279"/>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1" name="Rectangle 510">
            <a:extLst>
              <a:ext uri="{FF2B5EF4-FFF2-40B4-BE49-F238E27FC236}">
                <a16:creationId xmlns:a16="http://schemas.microsoft.com/office/drawing/2014/main" id="{36323C89-D123-481F-B926-6DEBD8EA6696}"/>
              </a:ext>
            </a:extLst>
          </p:cNvPr>
          <p:cNvSpPr/>
          <p:nvPr/>
        </p:nvSpPr>
        <p:spPr>
          <a:xfrm rot="2210942">
            <a:off x="10739350" y="1241026"/>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2" name="Rectangle 511">
            <a:extLst>
              <a:ext uri="{FF2B5EF4-FFF2-40B4-BE49-F238E27FC236}">
                <a16:creationId xmlns:a16="http://schemas.microsoft.com/office/drawing/2014/main" id="{BE6AFC4E-3797-4E76-A874-7C2B7E44A596}"/>
              </a:ext>
            </a:extLst>
          </p:cNvPr>
          <p:cNvSpPr/>
          <p:nvPr/>
        </p:nvSpPr>
        <p:spPr>
          <a:xfrm rot="2210942">
            <a:off x="11337391" y="2193460"/>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3" name="Rectangle 512">
            <a:extLst>
              <a:ext uri="{FF2B5EF4-FFF2-40B4-BE49-F238E27FC236}">
                <a16:creationId xmlns:a16="http://schemas.microsoft.com/office/drawing/2014/main" id="{E0F84719-ED0C-49E3-A1F6-6EA96A658C26}"/>
              </a:ext>
            </a:extLst>
          </p:cNvPr>
          <p:cNvSpPr/>
          <p:nvPr/>
        </p:nvSpPr>
        <p:spPr>
          <a:xfrm rot="2210942">
            <a:off x="5435937" y="3394396"/>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4" name="Content Placeholder 10">
            <a:extLst>
              <a:ext uri="{FF2B5EF4-FFF2-40B4-BE49-F238E27FC236}">
                <a16:creationId xmlns:a16="http://schemas.microsoft.com/office/drawing/2014/main" id="{99F05244-6793-4963-8EB2-25916C3EAE2B}"/>
              </a:ext>
            </a:extLst>
          </p:cNvPr>
          <p:cNvSpPr txBox="1">
            <a:spLocks/>
          </p:cNvSpPr>
          <p:nvPr/>
        </p:nvSpPr>
        <p:spPr>
          <a:xfrm>
            <a:off x="609600" y="4937894"/>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err="1">
                <a:latin typeface="Lato" panose="020F0502020204030203" pitchFamily="34" charset="0"/>
              </a:rPr>
              <a:t>Energilager</a:t>
            </a:r>
            <a:endParaRPr lang="sv-SE" sz="1600" dirty="0">
              <a:latin typeface="Lato" panose="020F0502020204030203" pitchFamily="34" charset="0"/>
            </a:endParaRPr>
          </a:p>
        </p:txBody>
      </p:sp>
      <p:sp>
        <p:nvSpPr>
          <p:cNvPr id="515" name="Content Placeholder 10">
            <a:extLst>
              <a:ext uri="{FF2B5EF4-FFF2-40B4-BE49-F238E27FC236}">
                <a16:creationId xmlns:a16="http://schemas.microsoft.com/office/drawing/2014/main" id="{7CA06A19-3696-4EA3-B147-F672B34A5E4A}"/>
              </a:ext>
            </a:extLst>
          </p:cNvPr>
          <p:cNvSpPr txBox="1">
            <a:spLocks/>
          </p:cNvSpPr>
          <p:nvPr/>
        </p:nvSpPr>
        <p:spPr>
          <a:xfrm>
            <a:off x="609600" y="5391812"/>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Lastbalansering</a:t>
            </a:r>
          </a:p>
        </p:txBody>
      </p:sp>
      <p:grpSp>
        <p:nvGrpSpPr>
          <p:cNvPr id="574" name="Group 573">
            <a:extLst>
              <a:ext uri="{FF2B5EF4-FFF2-40B4-BE49-F238E27FC236}">
                <a16:creationId xmlns:a16="http://schemas.microsoft.com/office/drawing/2014/main" id="{A6646B9A-B380-4749-B533-74E1D9D31895}"/>
              </a:ext>
            </a:extLst>
          </p:cNvPr>
          <p:cNvGrpSpPr/>
          <p:nvPr/>
        </p:nvGrpSpPr>
        <p:grpSpPr>
          <a:xfrm>
            <a:off x="4212223" y="816571"/>
            <a:ext cx="7225158" cy="5758836"/>
            <a:chOff x="4212223" y="816571"/>
            <a:chExt cx="7225158" cy="5758836"/>
          </a:xfrm>
        </p:grpSpPr>
        <p:cxnSp>
          <p:nvCxnSpPr>
            <p:cNvPr id="517" name="Straight Connector 516">
              <a:extLst>
                <a:ext uri="{FF2B5EF4-FFF2-40B4-BE49-F238E27FC236}">
                  <a16:creationId xmlns:a16="http://schemas.microsoft.com/office/drawing/2014/main" id="{E3E3C5C1-709E-4857-8FA3-7AAC320B61A8}"/>
                </a:ext>
              </a:extLst>
            </p:cNvPr>
            <p:cNvCxnSpPr>
              <a:cxnSpLocks/>
            </p:cNvCxnSpPr>
            <p:nvPr/>
          </p:nvCxnSpPr>
          <p:spPr>
            <a:xfrm flipV="1">
              <a:off x="6224271" y="2159470"/>
              <a:ext cx="281138" cy="38319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0" name="Straight Connector 519">
              <a:extLst>
                <a:ext uri="{FF2B5EF4-FFF2-40B4-BE49-F238E27FC236}">
                  <a16:creationId xmlns:a16="http://schemas.microsoft.com/office/drawing/2014/main" id="{BB391A06-3805-4CD6-9C80-345D75C9EC90}"/>
                </a:ext>
              </a:extLst>
            </p:cNvPr>
            <p:cNvCxnSpPr>
              <a:cxnSpLocks/>
            </p:cNvCxnSpPr>
            <p:nvPr/>
          </p:nvCxnSpPr>
          <p:spPr>
            <a:xfrm flipH="1">
              <a:off x="4871784" y="1285593"/>
              <a:ext cx="549630" cy="67998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5" name="Straight Connector 524">
              <a:extLst>
                <a:ext uri="{FF2B5EF4-FFF2-40B4-BE49-F238E27FC236}">
                  <a16:creationId xmlns:a16="http://schemas.microsoft.com/office/drawing/2014/main" id="{5DF5C315-52EA-47F9-B79B-637E7F3B5C41}"/>
                </a:ext>
              </a:extLst>
            </p:cNvPr>
            <p:cNvCxnSpPr>
              <a:cxnSpLocks/>
            </p:cNvCxnSpPr>
            <p:nvPr/>
          </p:nvCxnSpPr>
          <p:spPr>
            <a:xfrm flipH="1" flipV="1">
              <a:off x="5261643" y="1533834"/>
              <a:ext cx="2555213" cy="190798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9" name="Straight Connector 528">
              <a:extLst>
                <a:ext uri="{FF2B5EF4-FFF2-40B4-BE49-F238E27FC236}">
                  <a16:creationId xmlns:a16="http://schemas.microsoft.com/office/drawing/2014/main" id="{95016223-FBB9-41DF-8804-3A1E5B0CC26A}"/>
                </a:ext>
              </a:extLst>
            </p:cNvPr>
            <p:cNvCxnSpPr>
              <a:cxnSpLocks/>
            </p:cNvCxnSpPr>
            <p:nvPr/>
          </p:nvCxnSpPr>
          <p:spPr>
            <a:xfrm flipV="1">
              <a:off x="7784436" y="3129701"/>
              <a:ext cx="281138" cy="38319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0" name="Straight Connector 529">
              <a:extLst>
                <a:ext uri="{FF2B5EF4-FFF2-40B4-BE49-F238E27FC236}">
                  <a16:creationId xmlns:a16="http://schemas.microsoft.com/office/drawing/2014/main" id="{F86295EE-A57D-41A5-9F98-8CAB9683EE7A}"/>
                </a:ext>
              </a:extLst>
            </p:cNvPr>
            <p:cNvCxnSpPr>
              <a:cxnSpLocks/>
            </p:cNvCxnSpPr>
            <p:nvPr/>
          </p:nvCxnSpPr>
          <p:spPr>
            <a:xfrm flipH="1" flipV="1">
              <a:off x="7737092" y="3528921"/>
              <a:ext cx="2189999" cy="1689330"/>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2" name="Straight Connector 531">
              <a:extLst>
                <a:ext uri="{FF2B5EF4-FFF2-40B4-BE49-F238E27FC236}">
                  <a16:creationId xmlns:a16="http://schemas.microsoft.com/office/drawing/2014/main" id="{ADAAEC92-8089-4991-8CFA-B1F3854CDE8B}"/>
                </a:ext>
              </a:extLst>
            </p:cNvPr>
            <p:cNvCxnSpPr>
              <a:cxnSpLocks/>
            </p:cNvCxnSpPr>
            <p:nvPr/>
          </p:nvCxnSpPr>
          <p:spPr>
            <a:xfrm flipV="1">
              <a:off x="8542354" y="4024634"/>
              <a:ext cx="235905" cy="316255"/>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4" name="Straight Connector 533">
              <a:extLst>
                <a:ext uri="{FF2B5EF4-FFF2-40B4-BE49-F238E27FC236}">
                  <a16:creationId xmlns:a16="http://schemas.microsoft.com/office/drawing/2014/main" id="{871BC16A-13F9-4A97-94D4-ADB4DFF10E1C}"/>
                </a:ext>
              </a:extLst>
            </p:cNvPr>
            <p:cNvCxnSpPr>
              <a:cxnSpLocks/>
              <a:endCxn id="510" idx="3"/>
            </p:cNvCxnSpPr>
            <p:nvPr/>
          </p:nvCxnSpPr>
          <p:spPr>
            <a:xfrm flipH="1" flipV="1">
              <a:off x="9991481" y="816571"/>
              <a:ext cx="388314" cy="26616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7" name="Straight Connector 536">
              <a:extLst>
                <a:ext uri="{FF2B5EF4-FFF2-40B4-BE49-F238E27FC236}">
                  <a16:creationId xmlns:a16="http://schemas.microsoft.com/office/drawing/2014/main" id="{90033D79-B7BD-4B96-822D-DDEF69295A02}"/>
                </a:ext>
              </a:extLst>
            </p:cNvPr>
            <p:cNvCxnSpPr>
              <a:cxnSpLocks/>
            </p:cNvCxnSpPr>
            <p:nvPr/>
          </p:nvCxnSpPr>
          <p:spPr>
            <a:xfrm flipH="1" flipV="1">
              <a:off x="10923409" y="1371131"/>
              <a:ext cx="245707" cy="17885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9" name="Straight Connector 538">
              <a:extLst>
                <a:ext uri="{FF2B5EF4-FFF2-40B4-BE49-F238E27FC236}">
                  <a16:creationId xmlns:a16="http://schemas.microsoft.com/office/drawing/2014/main" id="{44CF9300-C710-4928-B376-0CE38455D3E5}"/>
                </a:ext>
              </a:extLst>
            </p:cNvPr>
            <p:cNvCxnSpPr>
              <a:cxnSpLocks/>
            </p:cNvCxnSpPr>
            <p:nvPr/>
          </p:nvCxnSpPr>
          <p:spPr>
            <a:xfrm flipV="1">
              <a:off x="10744758" y="1454536"/>
              <a:ext cx="290247" cy="40183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1" name="Straight Connector 540">
              <a:extLst>
                <a:ext uri="{FF2B5EF4-FFF2-40B4-BE49-F238E27FC236}">
                  <a16:creationId xmlns:a16="http://schemas.microsoft.com/office/drawing/2014/main" id="{1E189C07-6637-4AA7-8A24-14B72D231B75}"/>
                </a:ext>
              </a:extLst>
            </p:cNvPr>
            <p:cNvCxnSpPr>
              <a:cxnSpLocks/>
            </p:cNvCxnSpPr>
            <p:nvPr/>
          </p:nvCxnSpPr>
          <p:spPr>
            <a:xfrm flipH="1" flipV="1">
              <a:off x="9979836" y="1422205"/>
              <a:ext cx="1337560" cy="103690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3" name="Straight Connector 542">
              <a:extLst>
                <a:ext uri="{FF2B5EF4-FFF2-40B4-BE49-F238E27FC236}">
                  <a16:creationId xmlns:a16="http://schemas.microsoft.com/office/drawing/2014/main" id="{3365BA52-780A-467F-A817-0B8B883F4A9F}"/>
                </a:ext>
              </a:extLst>
            </p:cNvPr>
            <p:cNvCxnSpPr>
              <a:cxnSpLocks/>
            </p:cNvCxnSpPr>
            <p:nvPr/>
          </p:nvCxnSpPr>
          <p:spPr>
            <a:xfrm flipV="1">
              <a:off x="11317396" y="2339390"/>
              <a:ext cx="119985" cy="14457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5" name="Straight Connector 544">
              <a:extLst>
                <a:ext uri="{FF2B5EF4-FFF2-40B4-BE49-F238E27FC236}">
                  <a16:creationId xmlns:a16="http://schemas.microsoft.com/office/drawing/2014/main" id="{56F712F1-FBF5-4B4A-AB3B-7C78A39953D6}"/>
                </a:ext>
              </a:extLst>
            </p:cNvPr>
            <p:cNvCxnSpPr>
              <a:cxnSpLocks/>
            </p:cNvCxnSpPr>
            <p:nvPr/>
          </p:nvCxnSpPr>
          <p:spPr>
            <a:xfrm flipV="1">
              <a:off x="9949415" y="1020374"/>
              <a:ext cx="290247" cy="40183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7" name="Straight Connector 546">
              <a:extLst>
                <a:ext uri="{FF2B5EF4-FFF2-40B4-BE49-F238E27FC236}">
                  <a16:creationId xmlns:a16="http://schemas.microsoft.com/office/drawing/2014/main" id="{32253D9A-A994-4DEB-8904-D301718FF93E}"/>
                </a:ext>
              </a:extLst>
            </p:cNvPr>
            <p:cNvCxnSpPr>
              <a:cxnSpLocks/>
            </p:cNvCxnSpPr>
            <p:nvPr/>
          </p:nvCxnSpPr>
          <p:spPr>
            <a:xfrm flipH="1">
              <a:off x="4212223" y="2310248"/>
              <a:ext cx="322726" cy="155778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9" name="Straight Connector 548">
              <a:extLst>
                <a:ext uri="{FF2B5EF4-FFF2-40B4-BE49-F238E27FC236}">
                  <a16:creationId xmlns:a16="http://schemas.microsoft.com/office/drawing/2014/main" id="{953AF692-C218-4E29-B328-F1540BEC47E7}"/>
                </a:ext>
              </a:extLst>
            </p:cNvPr>
            <p:cNvCxnSpPr>
              <a:cxnSpLocks/>
            </p:cNvCxnSpPr>
            <p:nvPr/>
          </p:nvCxnSpPr>
          <p:spPr>
            <a:xfrm flipH="1" flipV="1">
              <a:off x="4240581" y="3904698"/>
              <a:ext cx="1688265" cy="129071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1" name="Straight Connector 550">
              <a:extLst>
                <a:ext uri="{FF2B5EF4-FFF2-40B4-BE49-F238E27FC236}">
                  <a16:creationId xmlns:a16="http://schemas.microsoft.com/office/drawing/2014/main" id="{0884785C-20EA-4CAB-84A1-9A9BF35ED8BB}"/>
                </a:ext>
              </a:extLst>
            </p:cNvPr>
            <p:cNvCxnSpPr>
              <a:cxnSpLocks/>
            </p:cNvCxnSpPr>
            <p:nvPr/>
          </p:nvCxnSpPr>
          <p:spPr>
            <a:xfrm flipH="1">
              <a:off x="5970221" y="4857602"/>
              <a:ext cx="331169" cy="36588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6" name="Straight Connector 555">
              <a:extLst>
                <a:ext uri="{FF2B5EF4-FFF2-40B4-BE49-F238E27FC236}">
                  <a16:creationId xmlns:a16="http://schemas.microsoft.com/office/drawing/2014/main" id="{18F3C570-5ADC-4180-AF8A-C0EF076F0D79}"/>
                </a:ext>
              </a:extLst>
            </p:cNvPr>
            <p:cNvCxnSpPr>
              <a:cxnSpLocks/>
            </p:cNvCxnSpPr>
            <p:nvPr/>
          </p:nvCxnSpPr>
          <p:spPr>
            <a:xfrm flipH="1">
              <a:off x="6612271" y="5264433"/>
              <a:ext cx="224308" cy="225870"/>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8" name="Straight Connector 557">
              <a:extLst>
                <a:ext uri="{FF2B5EF4-FFF2-40B4-BE49-F238E27FC236}">
                  <a16:creationId xmlns:a16="http://schemas.microsoft.com/office/drawing/2014/main" id="{43C837FE-256D-4249-B137-2BE4BB134BC3}"/>
                </a:ext>
              </a:extLst>
            </p:cNvPr>
            <p:cNvCxnSpPr>
              <a:cxnSpLocks/>
            </p:cNvCxnSpPr>
            <p:nvPr/>
          </p:nvCxnSpPr>
          <p:spPr>
            <a:xfrm flipH="1" flipV="1">
              <a:off x="6568170" y="5514983"/>
              <a:ext cx="594751" cy="42108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1" name="Straight Connector 560">
              <a:extLst>
                <a:ext uri="{FF2B5EF4-FFF2-40B4-BE49-F238E27FC236}">
                  <a16:creationId xmlns:a16="http://schemas.microsoft.com/office/drawing/2014/main" id="{6A333185-AA16-4023-9DC1-1647E2EADED7}"/>
                </a:ext>
              </a:extLst>
            </p:cNvPr>
            <p:cNvCxnSpPr>
              <a:cxnSpLocks/>
            </p:cNvCxnSpPr>
            <p:nvPr/>
          </p:nvCxnSpPr>
          <p:spPr>
            <a:xfrm flipH="1">
              <a:off x="7213129" y="5715604"/>
              <a:ext cx="269496" cy="26372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3" name="Straight Connector 562">
              <a:extLst>
                <a:ext uri="{FF2B5EF4-FFF2-40B4-BE49-F238E27FC236}">
                  <a16:creationId xmlns:a16="http://schemas.microsoft.com/office/drawing/2014/main" id="{FD8488D0-271D-491E-947C-398324020C19}"/>
                </a:ext>
              </a:extLst>
            </p:cNvPr>
            <p:cNvCxnSpPr>
              <a:cxnSpLocks/>
            </p:cNvCxnSpPr>
            <p:nvPr/>
          </p:nvCxnSpPr>
          <p:spPr>
            <a:xfrm flipH="1" flipV="1">
              <a:off x="7538381" y="5709832"/>
              <a:ext cx="484871" cy="405614"/>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5" name="Straight Connector 564">
              <a:extLst>
                <a:ext uri="{FF2B5EF4-FFF2-40B4-BE49-F238E27FC236}">
                  <a16:creationId xmlns:a16="http://schemas.microsoft.com/office/drawing/2014/main" id="{E0859D5C-00B8-4F79-AF66-E12106FC8959}"/>
                </a:ext>
              </a:extLst>
            </p:cNvPr>
            <p:cNvCxnSpPr>
              <a:cxnSpLocks/>
            </p:cNvCxnSpPr>
            <p:nvPr/>
          </p:nvCxnSpPr>
          <p:spPr>
            <a:xfrm flipH="1">
              <a:off x="7767430" y="6133552"/>
              <a:ext cx="269496" cy="42374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7" name="Straight Connector 566">
              <a:extLst>
                <a:ext uri="{FF2B5EF4-FFF2-40B4-BE49-F238E27FC236}">
                  <a16:creationId xmlns:a16="http://schemas.microsoft.com/office/drawing/2014/main" id="{ED86B2CA-6FE3-4912-932C-5964849A582E}"/>
                </a:ext>
              </a:extLst>
            </p:cNvPr>
            <p:cNvCxnSpPr>
              <a:cxnSpLocks/>
            </p:cNvCxnSpPr>
            <p:nvPr/>
          </p:nvCxnSpPr>
          <p:spPr>
            <a:xfrm flipH="1" flipV="1">
              <a:off x="8037125" y="6122941"/>
              <a:ext cx="646896" cy="45246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9" name="Straight Connector 568">
              <a:extLst>
                <a:ext uri="{FF2B5EF4-FFF2-40B4-BE49-F238E27FC236}">
                  <a16:creationId xmlns:a16="http://schemas.microsoft.com/office/drawing/2014/main" id="{FECDAF04-DD14-4051-ABBB-93C1BBDF138B}"/>
                </a:ext>
              </a:extLst>
            </p:cNvPr>
            <p:cNvCxnSpPr>
              <a:cxnSpLocks/>
            </p:cNvCxnSpPr>
            <p:nvPr/>
          </p:nvCxnSpPr>
          <p:spPr>
            <a:xfrm flipH="1">
              <a:off x="8664785" y="6363717"/>
              <a:ext cx="156892" cy="193584"/>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71" name="Straight Connector 570">
              <a:extLst>
                <a:ext uri="{FF2B5EF4-FFF2-40B4-BE49-F238E27FC236}">
                  <a16:creationId xmlns:a16="http://schemas.microsoft.com/office/drawing/2014/main" id="{DA755E8E-4EB3-4DB8-AD34-F3910D7E3F74}"/>
                </a:ext>
              </a:extLst>
            </p:cNvPr>
            <p:cNvCxnSpPr>
              <a:cxnSpLocks/>
            </p:cNvCxnSpPr>
            <p:nvPr/>
          </p:nvCxnSpPr>
          <p:spPr>
            <a:xfrm flipH="1">
              <a:off x="9127008" y="5089855"/>
              <a:ext cx="659311" cy="91661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grpSp>
      <p:sp>
        <p:nvSpPr>
          <p:cNvPr id="441" name="Content Placeholder 10">
            <a:extLst>
              <a:ext uri="{FF2B5EF4-FFF2-40B4-BE49-F238E27FC236}">
                <a16:creationId xmlns:a16="http://schemas.microsoft.com/office/drawing/2014/main" id="{E58F769F-BA89-469C-A8E2-130477951FD9}"/>
              </a:ext>
            </a:extLst>
          </p:cNvPr>
          <p:cNvSpPr txBox="1">
            <a:spLocks/>
          </p:cNvSpPr>
          <p:nvPr/>
        </p:nvSpPr>
        <p:spPr>
          <a:xfrm>
            <a:off x="609600" y="5852047"/>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Energioptimering</a:t>
            </a:r>
          </a:p>
        </p:txBody>
      </p:sp>
    </p:spTree>
    <p:extLst>
      <p:ext uri="{BB962C8B-B14F-4D97-AF65-F5344CB8AC3E}">
        <p14:creationId xmlns:p14="http://schemas.microsoft.com/office/powerpoint/2010/main" val="41900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500"/>
                                        <p:tgtEl>
                                          <p:spTgt spid="1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145"/>
                                        </p:tgtEl>
                                        <p:attrNameLst>
                                          <p:attrName>style.visibility</p:attrName>
                                        </p:attrNameLst>
                                      </p:cBhvr>
                                      <p:to>
                                        <p:strVal val="visible"/>
                                      </p:to>
                                    </p:set>
                                    <p:anim calcmode="lin" valueType="num">
                                      <p:cBhvr additive="base">
                                        <p:cTn id="20" dur="1000" fill="hold"/>
                                        <p:tgtEl>
                                          <p:spTgt spid="145"/>
                                        </p:tgtEl>
                                        <p:attrNameLst>
                                          <p:attrName>ppt_x</p:attrName>
                                        </p:attrNameLst>
                                      </p:cBhvr>
                                      <p:tavLst>
                                        <p:tav tm="0">
                                          <p:val>
                                            <p:strVal val="#ppt_x"/>
                                          </p:val>
                                        </p:tav>
                                        <p:tav tm="100000">
                                          <p:val>
                                            <p:strVal val="#ppt_x"/>
                                          </p:val>
                                        </p:tav>
                                      </p:tavLst>
                                    </p:anim>
                                    <p:anim calcmode="lin" valueType="num">
                                      <p:cBhvr additive="base">
                                        <p:cTn id="21" dur="1000" fill="hold"/>
                                        <p:tgtEl>
                                          <p:spTgt spid="14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500"/>
                                        <p:tgtEl>
                                          <p:spTgt spid="14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37"/>
                                        </p:tgtEl>
                                        <p:attrNameLst>
                                          <p:attrName>style.visibility</p:attrName>
                                        </p:attrNameLst>
                                      </p:cBhvr>
                                      <p:to>
                                        <p:strVal val="visible"/>
                                      </p:to>
                                    </p:set>
                                    <p:animEffect transition="in" filter="fade">
                                      <p:cBhvr>
                                        <p:cTn id="35" dur="1500"/>
                                        <p:tgtEl>
                                          <p:spTgt spid="4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4"/>
                                        </p:tgtEl>
                                        <p:attrNameLst>
                                          <p:attrName>style.visibility</p:attrName>
                                        </p:attrNameLst>
                                      </p:cBhvr>
                                      <p:to>
                                        <p:strVal val="visible"/>
                                      </p:to>
                                    </p:set>
                                    <p:animEffect transition="in" filter="fade">
                                      <p:cBhvr>
                                        <p:cTn id="40" dur="500"/>
                                        <p:tgtEl>
                                          <p:spTgt spid="504"/>
                                        </p:tgtEl>
                                      </p:cBhvr>
                                    </p:animEffect>
                                  </p:childTnLst>
                                </p:cTn>
                              </p:par>
                            </p:childTnLst>
                          </p:cTn>
                        </p:par>
                        <p:par>
                          <p:cTn id="41" fill="hold">
                            <p:stCondLst>
                              <p:cond delay="500"/>
                            </p:stCondLst>
                            <p:childTnLst>
                              <p:par>
                                <p:cTn id="42" presetID="47" presetClass="entr" presetSubtype="0" fill="hold" nodeType="afterEffect">
                                  <p:stCondLst>
                                    <p:cond delay="0"/>
                                  </p:stCondLst>
                                  <p:childTnLst>
                                    <p:set>
                                      <p:cBhvr>
                                        <p:cTn id="43" dur="1" fill="hold">
                                          <p:stCondLst>
                                            <p:cond delay="0"/>
                                          </p:stCondLst>
                                        </p:cTn>
                                        <p:tgtEl>
                                          <p:spTgt spid="438"/>
                                        </p:tgtEl>
                                        <p:attrNameLst>
                                          <p:attrName>style.visibility</p:attrName>
                                        </p:attrNameLst>
                                      </p:cBhvr>
                                      <p:to>
                                        <p:strVal val="visible"/>
                                      </p:to>
                                    </p:set>
                                    <p:animEffect transition="in" filter="fade">
                                      <p:cBhvr>
                                        <p:cTn id="44" dur="250"/>
                                        <p:tgtEl>
                                          <p:spTgt spid="438"/>
                                        </p:tgtEl>
                                      </p:cBhvr>
                                    </p:animEffect>
                                    <p:anim calcmode="lin" valueType="num">
                                      <p:cBhvr>
                                        <p:cTn id="45" dur="250" fill="hold"/>
                                        <p:tgtEl>
                                          <p:spTgt spid="438"/>
                                        </p:tgtEl>
                                        <p:attrNameLst>
                                          <p:attrName>ppt_x</p:attrName>
                                        </p:attrNameLst>
                                      </p:cBhvr>
                                      <p:tavLst>
                                        <p:tav tm="0">
                                          <p:val>
                                            <p:strVal val="#ppt_x"/>
                                          </p:val>
                                        </p:tav>
                                        <p:tav tm="100000">
                                          <p:val>
                                            <p:strVal val="#ppt_x"/>
                                          </p:val>
                                        </p:tav>
                                      </p:tavLst>
                                    </p:anim>
                                    <p:anim calcmode="lin" valueType="num">
                                      <p:cBhvr>
                                        <p:cTn id="46" dur="250" fill="hold"/>
                                        <p:tgtEl>
                                          <p:spTgt spid="438"/>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74"/>
                                        </p:tgtEl>
                                        <p:attrNameLst>
                                          <p:attrName>style.visibility</p:attrName>
                                        </p:attrNameLst>
                                      </p:cBhvr>
                                      <p:to>
                                        <p:strVal val="visible"/>
                                      </p:to>
                                    </p:set>
                                    <p:animEffect transition="in" filter="fade">
                                      <p:cBhvr>
                                        <p:cTn id="49" dur="250"/>
                                        <p:tgtEl>
                                          <p:spTgt spid="474"/>
                                        </p:tgtEl>
                                      </p:cBhvr>
                                    </p:animEffect>
                                    <p:anim calcmode="lin" valueType="num">
                                      <p:cBhvr>
                                        <p:cTn id="50" dur="250" fill="hold"/>
                                        <p:tgtEl>
                                          <p:spTgt spid="474"/>
                                        </p:tgtEl>
                                        <p:attrNameLst>
                                          <p:attrName>ppt_x</p:attrName>
                                        </p:attrNameLst>
                                      </p:cBhvr>
                                      <p:tavLst>
                                        <p:tav tm="0">
                                          <p:val>
                                            <p:strVal val="#ppt_x"/>
                                          </p:val>
                                        </p:tav>
                                        <p:tav tm="100000">
                                          <p:val>
                                            <p:strVal val="#ppt_x"/>
                                          </p:val>
                                        </p:tav>
                                      </p:tavLst>
                                    </p:anim>
                                    <p:anim calcmode="lin" valueType="num">
                                      <p:cBhvr>
                                        <p:cTn id="51" dur="250" fill="hold"/>
                                        <p:tgtEl>
                                          <p:spTgt spid="474"/>
                                        </p:tgtEl>
                                        <p:attrNameLst>
                                          <p:attrName>ppt_y</p:attrName>
                                        </p:attrNameLst>
                                      </p:cBhvr>
                                      <p:tavLst>
                                        <p:tav tm="0">
                                          <p:val>
                                            <p:strVal val="#ppt_y-.1"/>
                                          </p:val>
                                        </p:tav>
                                        <p:tav tm="100000">
                                          <p:val>
                                            <p:strVal val="#ppt_y"/>
                                          </p:val>
                                        </p:tav>
                                      </p:tavLst>
                                    </p:anim>
                                  </p:childTnLst>
                                </p:cTn>
                              </p:par>
                            </p:childTnLst>
                          </p:cTn>
                        </p:par>
                        <p:par>
                          <p:cTn id="52" fill="hold">
                            <p:stCondLst>
                              <p:cond delay="750"/>
                            </p:stCondLst>
                            <p:childTnLst>
                              <p:par>
                                <p:cTn id="53" presetID="47" presetClass="entr" presetSubtype="0" fill="hold" nodeType="afterEffect">
                                  <p:stCondLst>
                                    <p:cond delay="0"/>
                                  </p:stCondLst>
                                  <p:childTnLst>
                                    <p:set>
                                      <p:cBhvr>
                                        <p:cTn id="54" dur="1" fill="hold">
                                          <p:stCondLst>
                                            <p:cond delay="0"/>
                                          </p:stCondLst>
                                        </p:cTn>
                                        <p:tgtEl>
                                          <p:spTgt spid="447"/>
                                        </p:tgtEl>
                                        <p:attrNameLst>
                                          <p:attrName>style.visibility</p:attrName>
                                        </p:attrNameLst>
                                      </p:cBhvr>
                                      <p:to>
                                        <p:strVal val="visible"/>
                                      </p:to>
                                    </p:set>
                                    <p:animEffect transition="in" filter="fade">
                                      <p:cBhvr>
                                        <p:cTn id="55" dur="250"/>
                                        <p:tgtEl>
                                          <p:spTgt spid="447"/>
                                        </p:tgtEl>
                                      </p:cBhvr>
                                    </p:animEffect>
                                    <p:anim calcmode="lin" valueType="num">
                                      <p:cBhvr>
                                        <p:cTn id="56" dur="250" fill="hold"/>
                                        <p:tgtEl>
                                          <p:spTgt spid="447"/>
                                        </p:tgtEl>
                                        <p:attrNameLst>
                                          <p:attrName>ppt_x</p:attrName>
                                        </p:attrNameLst>
                                      </p:cBhvr>
                                      <p:tavLst>
                                        <p:tav tm="0">
                                          <p:val>
                                            <p:strVal val="#ppt_x"/>
                                          </p:val>
                                        </p:tav>
                                        <p:tav tm="100000">
                                          <p:val>
                                            <p:strVal val="#ppt_x"/>
                                          </p:val>
                                        </p:tav>
                                      </p:tavLst>
                                    </p:anim>
                                    <p:anim calcmode="lin" valueType="num">
                                      <p:cBhvr>
                                        <p:cTn id="57" dur="250" fill="hold"/>
                                        <p:tgtEl>
                                          <p:spTgt spid="447"/>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77"/>
                                        </p:tgtEl>
                                        <p:attrNameLst>
                                          <p:attrName>style.visibility</p:attrName>
                                        </p:attrNameLst>
                                      </p:cBhvr>
                                      <p:to>
                                        <p:strVal val="visible"/>
                                      </p:to>
                                    </p:set>
                                    <p:animEffect transition="in" filter="fade">
                                      <p:cBhvr>
                                        <p:cTn id="60" dur="250"/>
                                        <p:tgtEl>
                                          <p:spTgt spid="477"/>
                                        </p:tgtEl>
                                      </p:cBhvr>
                                    </p:animEffect>
                                    <p:anim calcmode="lin" valueType="num">
                                      <p:cBhvr>
                                        <p:cTn id="61" dur="250" fill="hold"/>
                                        <p:tgtEl>
                                          <p:spTgt spid="477"/>
                                        </p:tgtEl>
                                        <p:attrNameLst>
                                          <p:attrName>ppt_x</p:attrName>
                                        </p:attrNameLst>
                                      </p:cBhvr>
                                      <p:tavLst>
                                        <p:tav tm="0">
                                          <p:val>
                                            <p:strVal val="#ppt_x"/>
                                          </p:val>
                                        </p:tav>
                                        <p:tav tm="100000">
                                          <p:val>
                                            <p:strVal val="#ppt_x"/>
                                          </p:val>
                                        </p:tav>
                                      </p:tavLst>
                                    </p:anim>
                                    <p:anim calcmode="lin" valueType="num">
                                      <p:cBhvr>
                                        <p:cTn id="62" dur="250" fill="hold"/>
                                        <p:tgtEl>
                                          <p:spTgt spid="477"/>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7" presetClass="entr" presetSubtype="0" fill="hold" nodeType="after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250"/>
                                        <p:tgtEl>
                                          <p:spTgt spid="450"/>
                                        </p:tgtEl>
                                      </p:cBhvr>
                                    </p:animEffect>
                                    <p:anim calcmode="lin" valueType="num">
                                      <p:cBhvr>
                                        <p:cTn id="67" dur="250" fill="hold"/>
                                        <p:tgtEl>
                                          <p:spTgt spid="450"/>
                                        </p:tgtEl>
                                        <p:attrNameLst>
                                          <p:attrName>ppt_x</p:attrName>
                                        </p:attrNameLst>
                                      </p:cBhvr>
                                      <p:tavLst>
                                        <p:tav tm="0">
                                          <p:val>
                                            <p:strVal val="#ppt_x"/>
                                          </p:val>
                                        </p:tav>
                                        <p:tav tm="100000">
                                          <p:val>
                                            <p:strVal val="#ppt_x"/>
                                          </p:val>
                                        </p:tav>
                                      </p:tavLst>
                                    </p:anim>
                                    <p:anim calcmode="lin" valueType="num">
                                      <p:cBhvr>
                                        <p:cTn id="68" dur="250" fill="hold"/>
                                        <p:tgtEl>
                                          <p:spTgt spid="450"/>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480"/>
                                        </p:tgtEl>
                                        <p:attrNameLst>
                                          <p:attrName>style.visibility</p:attrName>
                                        </p:attrNameLst>
                                      </p:cBhvr>
                                      <p:to>
                                        <p:strVal val="visible"/>
                                      </p:to>
                                    </p:set>
                                    <p:animEffect transition="in" filter="fade">
                                      <p:cBhvr>
                                        <p:cTn id="71" dur="250"/>
                                        <p:tgtEl>
                                          <p:spTgt spid="480"/>
                                        </p:tgtEl>
                                      </p:cBhvr>
                                    </p:animEffect>
                                    <p:anim calcmode="lin" valueType="num">
                                      <p:cBhvr>
                                        <p:cTn id="72" dur="250" fill="hold"/>
                                        <p:tgtEl>
                                          <p:spTgt spid="480"/>
                                        </p:tgtEl>
                                        <p:attrNameLst>
                                          <p:attrName>ppt_x</p:attrName>
                                        </p:attrNameLst>
                                      </p:cBhvr>
                                      <p:tavLst>
                                        <p:tav tm="0">
                                          <p:val>
                                            <p:strVal val="#ppt_x"/>
                                          </p:val>
                                        </p:tav>
                                        <p:tav tm="100000">
                                          <p:val>
                                            <p:strVal val="#ppt_x"/>
                                          </p:val>
                                        </p:tav>
                                      </p:tavLst>
                                    </p:anim>
                                    <p:anim calcmode="lin" valueType="num">
                                      <p:cBhvr>
                                        <p:cTn id="73" dur="250" fill="hold"/>
                                        <p:tgtEl>
                                          <p:spTgt spid="480"/>
                                        </p:tgtEl>
                                        <p:attrNameLst>
                                          <p:attrName>ppt_y</p:attrName>
                                        </p:attrNameLst>
                                      </p:cBhvr>
                                      <p:tavLst>
                                        <p:tav tm="0">
                                          <p:val>
                                            <p:strVal val="#ppt_y-.1"/>
                                          </p:val>
                                        </p:tav>
                                        <p:tav tm="100000">
                                          <p:val>
                                            <p:strVal val="#ppt_y"/>
                                          </p:val>
                                        </p:tav>
                                      </p:tavLst>
                                    </p:anim>
                                  </p:childTnLst>
                                </p:cTn>
                              </p:par>
                            </p:childTnLst>
                          </p:cTn>
                        </p:par>
                        <p:par>
                          <p:cTn id="74" fill="hold">
                            <p:stCondLst>
                              <p:cond delay="1250"/>
                            </p:stCondLst>
                            <p:childTnLst>
                              <p:par>
                                <p:cTn id="75" presetID="47" presetClass="entr" presetSubtype="0" fill="hold" nodeType="afterEffect">
                                  <p:stCondLst>
                                    <p:cond delay="0"/>
                                  </p:stCondLst>
                                  <p:childTnLst>
                                    <p:set>
                                      <p:cBhvr>
                                        <p:cTn id="76" dur="1" fill="hold">
                                          <p:stCondLst>
                                            <p:cond delay="0"/>
                                          </p:stCondLst>
                                        </p:cTn>
                                        <p:tgtEl>
                                          <p:spTgt spid="453"/>
                                        </p:tgtEl>
                                        <p:attrNameLst>
                                          <p:attrName>style.visibility</p:attrName>
                                        </p:attrNameLst>
                                      </p:cBhvr>
                                      <p:to>
                                        <p:strVal val="visible"/>
                                      </p:to>
                                    </p:set>
                                    <p:animEffect transition="in" filter="fade">
                                      <p:cBhvr>
                                        <p:cTn id="77" dur="250"/>
                                        <p:tgtEl>
                                          <p:spTgt spid="453"/>
                                        </p:tgtEl>
                                      </p:cBhvr>
                                    </p:animEffect>
                                    <p:anim calcmode="lin" valueType="num">
                                      <p:cBhvr>
                                        <p:cTn id="78" dur="250" fill="hold"/>
                                        <p:tgtEl>
                                          <p:spTgt spid="453"/>
                                        </p:tgtEl>
                                        <p:attrNameLst>
                                          <p:attrName>ppt_x</p:attrName>
                                        </p:attrNameLst>
                                      </p:cBhvr>
                                      <p:tavLst>
                                        <p:tav tm="0">
                                          <p:val>
                                            <p:strVal val="#ppt_x"/>
                                          </p:val>
                                        </p:tav>
                                        <p:tav tm="100000">
                                          <p:val>
                                            <p:strVal val="#ppt_x"/>
                                          </p:val>
                                        </p:tav>
                                      </p:tavLst>
                                    </p:anim>
                                    <p:anim calcmode="lin" valueType="num">
                                      <p:cBhvr>
                                        <p:cTn id="79" dur="250" fill="hold"/>
                                        <p:tgtEl>
                                          <p:spTgt spid="453"/>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483"/>
                                        </p:tgtEl>
                                        <p:attrNameLst>
                                          <p:attrName>style.visibility</p:attrName>
                                        </p:attrNameLst>
                                      </p:cBhvr>
                                      <p:to>
                                        <p:strVal val="visible"/>
                                      </p:to>
                                    </p:set>
                                    <p:animEffect transition="in" filter="fade">
                                      <p:cBhvr>
                                        <p:cTn id="82" dur="250"/>
                                        <p:tgtEl>
                                          <p:spTgt spid="483"/>
                                        </p:tgtEl>
                                      </p:cBhvr>
                                    </p:animEffect>
                                    <p:anim calcmode="lin" valueType="num">
                                      <p:cBhvr>
                                        <p:cTn id="83" dur="250" fill="hold"/>
                                        <p:tgtEl>
                                          <p:spTgt spid="483"/>
                                        </p:tgtEl>
                                        <p:attrNameLst>
                                          <p:attrName>ppt_x</p:attrName>
                                        </p:attrNameLst>
                                      </p:cBhvr>
                                      <p:tavLst>
                                        <p:tav tm="0">
                                          <p:val>
                                            <p:strVal val="#ppt_x"/>
                                          </p:val>
                                        </p:tav>
                                        <p:tav tm="100000">
                                          <p:val>
                                            <p:strVal val="#ppt_x"/>
                                          </p:val>
                                        </p:tav>
                                      </p:tavLst>
                                    </p:anim>
                                    <p:anim calcmode="lin" valueType="num">
                                      <p:cBhvr>
                                        <p:cTn id="84" dur="250" fill="hold"/>
                                        <p:tgtEl>
                                          <p:spTgt spid="483"/>
                                        </p:tgtEl>
                                        <p:attrNameLst>
                                          <p:attrName>ppt_y</p:attrName>
                                        </p:attrNameLst>
                                      </p:cBhvr>
                                      <p:tavLst>
                                        <p:tav tm="0">
                                          <p:val>
                                            <p:strVal val="#ppt_y-.1"/>
                                          </p:val>
                                        </p:tav>
                                        <p:tav tm="100000">
                                          <p:val>
                                            <p:strVal val="#ppt_y"/>
                                          </p:val>
                                        </p:tav>
                                      </p:tavLst>
                                    </p:anim>
                                  </p:childTnLst>
                                </p:cTn>
                              </p:par>
                            </p:childTnLst>
                          </p:cTn>
                        </p:par>
                        <p:par>
                          <p:cTn id="85" fill="hold">
                            <p:stCondLst>
                              <p:cond delay="1500"/>
                            </p:stCondLst>
                            <p:childTnLst>
                              <p:par>
                                <p:cTn id="86" presetID="47" presetClass="entr" presetSubtype="0" fill="hold" nodeType="afterEffect">
                                  <p:stCondLst>
                                    <p:cond delay="0"/>
                                  </p:stCondLst>
                                  <p:childTnLst>
                                    <p:set>
                                      <p:cBhvr>
                                        <p:cTn id="87" dur="1" fill="hold">
                                          <p:stCondLst>
                                            <p:cond delay="0"/>
                                          </p:stCondLst>
                                        </p:cTn>
                                        <p:tgtEl>
                                          <p:spTgt spid="456"/>
                                        </p:tgtEl>
                                        <p:attrNameLst>
                                          <p:attrName>style.visibility</p:attrName>
                                        </p:attrNameLst>
                                      </p:cBhvr>
                                      <p:to>
                                        <p:strVal val="visible"/>
                                      </p:to>
                                    </p:set>
                                    <p:animEffect transition="in" filter="fade">
                                      <p:cBhvr>
                                        <p:cTn id="88" dur="250"/>
                                        <p:tgtEl>
                                          <p:spTgt spid="456"/>
                                        </p:tgtEl>
                                      </p:cBhvr>
                                    </p:animEffect>
                                    <p:anim calcmode="lin" valueType="num">
                                      <p:cBhvr>
                                        <p:cTn id="89" dur="250" fill="hold"/>
                                        <p:tgtEl>
                                          <p:spTgt spid="456"/>
                                        </p:tgtEl>
                                        <p:attrNameLst>
                                          <p:attrName>ppt_x</p:attrName>
                                        </p:attrNameLst>
                                      </p:cBhvr>
                                      <p:tavLst>
                                        <p:tav tm="0">
                                          <p:val>
                                            <p:strVal val="#ppt_x"/>
                                          </p:val>
                                        </p:tav>
                                        <p:tav tm="100000">
                                          <p:val>
                                            <p:strVal val="#ppt_x"/>
                                          </p:val>
                                        </p:tav>
                                      </p:tavLst>
                                    </p:anim>
                                    <p:anim calcmode="lin" valueType="num">
                                      <p:cBhvr>
                                        <p:cTn id="90" dur="250" fill="hold"/>
                                        <p:tgtEl>
                                          <p:spTgt spid="456"/>
                                        </p:tgtEl>
                                        <p:attrNameLst>
                                          <p:attrName>ppt_y</p:attrName>
                                        </p:attrNameLst>
                                      </p:cBhvr>
                                      <p:tavLst>
                                        <p:tav tm="0">
                                          <p:val>
                                            <p:strVal val="#ppt_y-.1"/>
                                          </p:val>
                                        </p:tav>
                                        <p:tav tm="100000">
                                          <p:val>
                                            <p:strVal val="#ppt_y"/>
                                          </p:val>
                                        </p:tav>
                                      </p:tavLst>
                                    </p:anim>
                                  </p:childTnLst>
                                </p:cTn>
                              </p:par>
                              <p:par>
                                <p:cTn id="91" presetID="47" presetClass="entr" presetSubtype="0" fill="hold" nodeType="withEffect">
                                  <p:stCondLst>
                                    <p:cond delay="0"/>
                                  </p:stCondLst>
                                  <p:childTnLst>
                                    <p:set>
                                      <p:cBhvr>
                                        <p:cTn id="92" dur="1" fill="hold">
                                          <p:stCondLst>
                                            <p:cond delay="0"/>
                                          </p:stCondLst>
                                        </p:cTn>
                                        <p:tgtEl>
                                          <p:spTgt spid="486"/>
                                        </p:tgtEl>
                                        <p:attrNameLst>
                                          <p:attrName>style.visibility</p:attrName>
                                        </p:attrNameLst>
                                      </p:cBhvr>
                                      <p:to>
                                        <p:strVal val="visible"/>
                                      </p:to>
                                    </p:set>
                                    <p:animEffect transition="in" filter="fade">
                                      <p:cBhvr>
                                        <p:cTn id="93" dur="250"/>
                                        <p:tgtEl>
                                          <p:spTgt spid="486"/>
                                        </p:tgtEl>
                                      </p:cBhvr>
                                    </p:animEffect>
                                    <p:anim calcmode="lin" valueType="num">
                                      <p:cBhvr>
                                        <p:cTn id="94" dur="250" fill="hold"/>
                                        <p:tgtEl>
                                          <p:spTgt spid="486"/>
                                        </p:tgtEl>
                                        <p:attrNameLst>
                                          <p:attrName>ppt_x</p:attrName>
                                        </p:attrNameLst>
                                      </p:cBhvr>
                                      <p:tavLst>
                                        <p:tav tm="0">
                                          <p:val>
                                            <p:strVal val="#ppt_x"/>
                                          </p:val>
                                        </p:tav>
                                        <p:tav tm="100000">
                                          <p:val>
                                            <p:strVal val="#ppt_x"/>
                                          </p:val>
                                        </p:tav>
                                      </p:tavLst>
                                    </p:anim>
                                    <p:anim calcmode="lin" valueType="num">
                                      <p:cBhvr>
                                        <p:cTn id="95" dur="250" fill="hold"/>
                                        <p:tgtEl>
                                          <p:spTgt spid="486"/>
                                        </p:tgtEl>
                                        <p:attrNameLst>
                                          <p:attrName>ppt_y</p:attrName>
                                        </p:attrNameLst>
                                      </p:cBhvr>
                                      <p:tavLst>
                                        <p:tav tm="0">
                                          <p:val>
                                            <p:strVal val="#ppt_y-.1"/>
                                          </p:val>
                                        </p:tav>
                                        <p:tav tm="100000">
                                          <p:val>
                                            <p:strVal val="#ppt_y"/>
                                          </p:val>
                                        </p:tav>
                                      </p:tavLst>
                                    </p:anim>
                                  </p:childTnLst>
                                </p:cTn>
                              </p:par>
                            </p:childTnLst>
                          </p:cTn>
                        </p:par>
                        <p:par>
                          <p:cTn id="96" fill="hold">
                            <p:stCondLst>
                              <p:cond delay="1750"/>
                            </p:stCondLst>
                            <p:childTnLst>
                              <p:par>
                                <p:cTn id="97" presetID="47" presetClass="entr" presetSubtype="0" fill="hold" nodeType="afterEffect">
                                  <p:stCondLst>
                                    <p:cond delay="0"/>
                                  </p:stCondLst>
                                  <p:childTnLst>
                                    <p:set>
                                      <p:cBhvr>
                                        <p:cTn id="98" dur="1" fill="hold">
                                          <p:stCondLst>
                                            <p:cond delay="0"/>
                                          </p:stCondLst>
                                        </p:cTn>
                                        <p:tgtEl>
                                          <p:spTgt spid="459"/>
                                        </p:tgtEl>
                                        <p:attrNameLst>
                                          <p:attrName>style.visibility</p:attrName>
                                        </p:attrNameLst>
                                      </p:cBhvr>
                                      <p:to>
                                        <p:strVal val="visible"/>
                                      </p:to>
                                    </p:set>
                                    <p:animEffect transition="in" filter="fade">
                                      <p:cBhvr>
                                        <p:cTn id="99" dur="250"/>
                                        <p:tgtEl>
                                          <p:spTgt spid="459"/>
                                        </p:tgtEl>
                                      </p:cBhvr>
                                    </p:animEffect>
                                    <p:anim calcmode="lin" valueType="num">
                                      <p:cBhvr>
                                        <p:cTn id="100" dur="250" fill="hold"/>
                                        <p:tgtEl>
                                          <p:spTgt spid="459"/>
                                        </p:tgtEl>
                                        <p:attrNameLst>
                                          <p:attrName>ppt_x</p:attrName>
                                        </p:attrNameLst>
                                      </p:cBhvr>
                                      <p:tavLst>
                                        <p:tav tm="0">
                                          <p:val>
                                            <p:strVal val="#ppt_x"/>
                                          </p:val>
                                        </p:tav>
                                        <p:tav tm="100000">
                                          <p:val>
                                            <p:strVal val="#ppt_x"/>
                                          </p:val>
                                        </p:tav>
                                      </p:tavLst>
                                    </p:anim>
                                    <p:anim calcmode="lin" valueType="num">
                                      <p:cBhvr>
                                        <p:cTn id="101" dur="250" fill="hold"/>
                                        <p:tgtEl>
                                          <p:spTgt spid="459"/>
                                        </p:tgtEl>
                                        <p:attrNameLst>
                                          <p:attrName>ppt_y</p:attrName>
                                        </p:attrNameLst>
                                      </p:cBhvr>
                                      <p:tavLst>
                                        <p:tav tm="0">
                                          <p:val>
                                            <p:strVal val="#ppt_y-.1"/>
                                          </p:val>
                                        </p:tav>
                                        <p:tav tm="100000">
                                          <p:val>
                                            <p:strVal val="#ppt_y"/>
                                          </p:val>
                                        </p:tav>
                                      </p:tavLst>
                                    </p:anim>
                                  </p:childTnLst>
                                </p:cTn>
                              </p:par>
                              <p:par>
                                <p:cTn id="102" presetID="47" presetClass="entr" presetSubtype="0" fill="hold" nodeType="withEffect">
                                  <p:stCondLst>
                                    <p:cond delay="0"/>
                                  </p:stCondLst>
                                  <p:childTnLst>
                                    <p:set>
                                      <p:cBhvr>
                                        <p:cTn id="103" dur="1" fill="hold">
                                          <p:stCondLst>
                                            <p:cond delay="0"/>
                                          </p:stCondLst>
                                        </p:cTn>
                                        <p:tgtEl>
                                          <p:spTgt spid="489"/>
                                        </p:tgtEl>
                                        <p:attrNameLst>
                                          <p:attrName>style.visibility</p:attrName>
                                        </p:attrNameLst>
                                      </p:cBhvr>
                                      <p:to>
                                        <p:strVal val="visible"/>
                                      </p:to>
                                    </p:set>
                                    <p:animEffect transition="in" filter="fade">
                                      <p:cBhvr>
                                        <p:cTn id="104" dur="250"/>
                                        <p:tgtEl>
                                          <p:spTgt spid="489"/>
                                        </p:tgtEl>
                                      </p:cBhvr>
                                    </p:animEffect>
                                    <p:anim calcmode="lin" valueType="num">
                                      <p:cBhvr>
                                        <p:cTn id="105" dur="250" fill="hold"/>
                                        <p:tgtEl>
                                          <p:spTgt spid="489"/>
                                        </p:tgtEl>
                                        <p:attrNameLst>
                                          <p:attrName>ppt_x</p:attrName>
                                        </p:attrNameLst>
                                      </p:cBhvr>
                                      <p:tavLst>
                                        <p:tav tm="0">
                                          <p:val>
                                            <p:strVal val="#ppt_x"/>
                                          </p:val>
                                        </p:tav>
                                        <p:tav tm="100000">
                                          <p:val>
                                            <p:strVal val="#ppt_x"/>
                                          </p:val>
                                        </p:tav>
                                      </p:tavLst>
                                    </p:anim>
                                    <p:anim calcmode="lin" valueType="num">
                                      <p:cBhvr>
                                        <p:cTn id="106" dur="250" fill="hold"/>
                                        <p:tgtEl>
                                          <p:spTgt spid="489"/>
                                        </p:tgtEl>
                                        <p:attrNameLst>
                                          <p:attrName>ppt_y</p:attrName>
                                        </p:attrNameLst>
                                      </p:cBhvr>
                                      <p:tavLst>
                                        <p:tav tm="0">
                                          <p:val>
                                            <p:strVal val="#ppt_y-.1"/>
                                          </p:val>
                                        </p:tav>
                                        <p:tav tm="100000">
                                          <p:val>
                                            <p:strVal val="#ppt_y"/>
                                          </p:val>
                                        </p:tav>
                                      </p:tavLst>
                                    </p:anim>
                                  </p:childTnLst>
                                </p:cTn>
                              </p:par>
                            </p:childTnLst>
                          </p:cTn>
                        </p:par>
                        <p:par>
                          <p:cTn id="107" fill="hold">
                            <p:stCondLst>
                              <p:cond delay="2000"/>
                            </p:stCondLst>
                            <p:childTnLst>
                              <p:par>
                                <p:cTn id="108" presetID="47" presetClass="entr" presetSubtype="0" fill="hold" nodeType="afterEffect">
                                  <p:stCondLst>
                                    <p:cond delay="0"/>
                                  </p:stCondLst>
                                  <p:childTnLst>
                                    <p:set>
                                      <p:cBhvr>
                                        <p:cTn id="109" dur="1" fill="hold">
                                          <p:stCondLst>
                                            <p:cond delay="0"/>
                                          </p:stCondLst>
                                        </p:cTn>
                                        <p:tgtEl>
                                          <p:spTgt spid="462"/>
                                        </p:tgtEl>
                                        <p:attrNameLst>
                                          <p:attrName>style.visibility</p:attrName>
                                        </p:attrNameLst>
                                      </p:cBhvr>
                                      <p:to>
                                        <p:strVal val="visible"/>
                                      </p:to>
                                    </p:set>
                                    <p:animEffect transition="in" filter="fade">
                                      <p:cBhvr>
                                        <p:cTn id="110" dur="250"/>
                                        <p:tgtEl>
                                          <p:spTgt spid="462"/>
                                        </p:tgtEl>
                                      </p:cBhvr>
                                    </p:animEffect>
                                    <p:anim calcmode="lin" valueType="num">
                                      <p:cBhvr>
                                        <p:cTn id="111" dur="250" fill="hold"/>
                                        <p:tgtEl>
                                          <p:spTgt spid="462"/>
                                        </p:tgtEl>
                                        <p:attrNameLst>
                                          <p:attrName>ppt_x</p:attrName>
                                        </p:attrNameLst>
                                      </p:cBhvr>
                                      <p:tavLst>
                                        <p:tav tm="0">
                                          <p:val>
                                            <p:strVal val="#ppt_x"/>
                                          </p:val>
                                        </p:tav>
                                        <p:tav tm="100000">
                                          <p:val>
                                            <p:strVal val="#ppt_x"/>
                                          </p:val>
                                        </p:tav>
                                      </p:tavLst>
                                    </p:anim>
                                    <p:anim calcmode="lin" valueType="num">
                                      <p:cBhvr>
                                        <p:cTn id="112" dur="250" fill="hold"/>
                                        <p:tgtEl>
                                          <p:spTgt spid="462"/>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492"/>
                                        </p:tgtEl>
                                        <p:attrNameLst>
                                          <p:attrName>style.visibility</p:attrName>
                                        </p:attrNameLst>
                                      </p:cBhvr>
                                      <p:to>
                                        <p:strVal val="visible"/>
                                      </p:to>
                                    </p:set>
                                    <p:animEffect transition="in" filter="fade">
                                      <p:cBhvr>
                                        <p:cTn id="115" dur="250"/>
                                        <p:tgtEl>
                                          <p:spTgt spid="492"/>
                                        </p:tgtEl>
                                      </p:cBhvr>
                                    </p:animEffect>
                                    <p:anim calcmode="lin" valueType="num">
                                      <p:cBhvr>
                                        <p:cTn id="116" dur="250" fill="hold"/>
                                        <p:tgtEl>
                                          <p:spTgt spid="492"/>
                                        </p:tgtEl>
                                        <p:attrNameLst>
                                          <p:attrName>ppt_x</p:attrName>
                                        </p:attrNameLst>
                                      </p:cBhvr>
                                      <p:tavLst>
                                        <p:tav tm="0">
                                          <p:val>
                                            <p:strVal val="#ppt_x"/>
                                          </p:val>
                                        </p:tav>
                                        <p:tav tm="100000">
                                          <p:val>
                                            <p:strVal val="#ppt_x"/>
                                          </p:val>
                                        </p:tav>
                                      </p:tavLst>
                                    </p:anim>
                                    <p:anim calcmode="lin" valueType="num">
                                      <p:cBhvr>
                                        <p:cTn id="117" dur="250" fill="hold"/>
                                        <p:tgtEl>
                                          <p:spTgt spid="492"/>
                                        </p:tgtEl>
                                        <p:attrNameLst>
                                          <p:attrName>ppt_y</p:attrName>
                                        </p:attrNameLst>
                                      </p:cBhvr>
                                      <p:tavLst>
                                        <p:tav tm="0">
                                          <p:val>
                                            <p:strVal val="#ppt_y-.1"/>
                                          </p:val>
                                        </p:tav>
                                        <p:tav tm="100000">
                                          <p:val>
                                            <p:strVal val="#ppt_y"/>
                                          </p:val>
                                        </p:tav>
                                      </p:tavLst>
                                    </p:anim>
                                  </p:childTnLst>
                                </p:cTn>
                              </p:par>
                              <p:par>
                                <p:cTn id="118" presetID="47" presetClass="entr" presetSubtype="0" fill="hold" nodeType="withEffect">
                                  <p:stCondLst>
                                    <p:cond delay="0"/>
                                  </p:stCondLst>
                                  <p:childTnLst>
                                    <p:set>
                                      <p:cBhvr>
                                        <p:cTn id="119" dur="1" fill="hold">
                                          <p:stCondLst>
                                            <p:cond delay="0"/>
                                          </p:stCondLst>
                                        </p:cTn>
                                        <p:tgtEl>
                                          <p:spTgt spid="495"/>
                                        </p:tgtEl>
                                        <p:attrNameLst>
                                          <p:attrName>style.visibility</p:attrName>
                                        </p:attrNameLst>
                                      </p:cBhvr>
                                      <p:to>
                                        <p:strVal val="visible"/>
                                      </p:to>
                                    </p:set>
                                    <p:animEffect transition="in" filter="fade">
                                      <p:cBhvr>
                                        <p:cTn id="120" dur="250"/>
                                        <p:tgtEl>
                                          <p:spTgt spid="495"/>
                                        </p:tgtEl>
                                      </p:cBhvr>
                                    </p:animEffect>
                                    <p:anim calcmode="lin" valueType="num">
                                      <p:cBhvr>
                                        <p:cTn id="121" dur="250" fill="hold"/>
                                        <p:tgtEl>
                                          <p:spTgt spid="495"/>
                                        </p:tgtEl>
                                        <p:attrNameLst>
                                          <p:attrName>ppt_x</p:attrName>
                                        </p:attrNameLst>
                                      </p:cBhvr>
                                      <p:tavLst>
                                        <p:tav tm="0">
                                          <p:val>
                                            <p:strVal val="#ppt_x"/>
                                          </p:val>
                                        </p:tav>
                                        <p:tav tm="100000">
                                          <p:val>
                                            <p:strVal val="#ppt_x"/>
                                          </p:val>
                                        </p:tav>
                                      </p:tavLst>
                                    </p:anim>
                                    <p:anim calcmode="lin" valueType="num">
                                      <p:cBhvr>
                                        <p:cTn id="122" dur="250" fill="hold"/>
                                        <p:tgtEl>
                                          <p:spTgt spid="495"/>
                                        </p:tgtEl>
                                        <p:attrNameLst>
                                          <p:attrName>ppt_y</p:attrName>
                                        </p:attrNameLst>
                                      </p:cBhvr>
                                      <p:tavLst>
                                        <p:tav tm="0">
                                          <p:val>
                                            <p:strVal val="#ppt_y-.1"/>
                                          </p:val>
                                        </p:tav>
                                        <p:tav tm="100000">
                                          <p:val>
                                            <p:strVal val="#ppt_y"/>
                                          </p:val>
                                        </p:tav>
                                      </p:tavLst>
                                    </p:anim>
                                  </p:childTnLst>
                                </p:cTn>
                              </p:par>
                            </p:childTnLst>
                          </p:cTn>
                        </p:par>
                        <p:par>
                          <p:cTn id="123" fill="hold">
                            <p:stCondLst>
                              <p:cond delay="2250"/>
                            </p:stCondLst>
                            <p:childTnLst>
                              <p:par>
                                <p:cTn id="124" presetID="47" presetClass="entr" presetSubtype="0" fill="hold" nodeType="afterEffect">
                                  <p:stCondLst>
                                    <p:cond delay="0"/>
                                  </p:stCondLst>
                                  <p:childTnLst>
                                    <p:set>
                                      <p:cBhvr>
                                        <p:cTn id="125" dur="1" fill="hold">
                                          <p:stCondLst>
                                            <p:cond delay="0"/>
                                          </p:stCondLst>
                                        </p:cTn>
                                        <p:tgtEl>
                                          <p:spTgt spid="465"/>
                                        </p:tgtEl>
                                        <p:attrNameLst>
                                          <p:attrName>style.visibility</p:attrName>
                                        </p:attrNameLst>
                                      </p:cBhvr>
                                      <p:to>
                                        <p:strVal val="visible"/>
                                      </p:to>
                                    </p:set>
                                    <p:animEffect transition="in" filter="fade">
                                      <p:cBhvr>
                                        <p:cTn id="126" dur="250"/>
                                        <p:tgtEl>
                                          <p:spTgt spid="465"/>
                                        </p:tgtEl>
                                      </p:cBhvr>
                                    </p:animEffect>
                                    <p:anim calcmode="lin" valueType="num">
                                      <p:cBhvr>
                                        <p:cTn id="127" dur="250" fill="hold"/>
                                        <p:tgtEl>
                                          <p:spTgt spid="465"/>
                                        </p:tgtEl>
                                        <p:attrNameLst>
                                          <p:attrName>ppt_x</p:attrName>
                                        </p:attrNameLst>
                                      </p:cBhvr>
                                      <p:tavLst>
                                        <p:tav tm="0">
                                          <p:val>
                                            <p:strVal val="#ppt_x"/>
                                          </p:val>
                                        </p:tav>
                                        <p:tav tm="100000">
                                          <p:val>
                                            <p:strVal val="#ppt_x"/>
                                          </p:val>
                                        </p:tav>
                                      </p:tavLst>
                                    </p:anim>
                                    <p:anim calcmode="lin" valueType="num">
                                      <p:cBhvr>
                                        <p:cTn id="128" dur="250" fill="hold"/>
                                        <p:tgtEl>
                                          <p:spTgt spid="465"/>
                                        </p:tgtEl>
                                        <p:attrNameLst>
                                          <p:attrName>ppt_y</p:attrName>
                                        </p:attrNameLst>
                                      </p:cBhvr>
                                      <p:tavLst>
                                        <p:tav tm="0">
                                          <p:val>
                                            <p:strVal val="#ppt_y-.1"/>
                                          </p:val>
                                        </p:tav>
                                        <p:tav tm="100000">
                                          <p:val>
                                            <p:strVal val="#ppt_y"/>
                                          </p:val>
                                        </p:tav>
                                      </p:tavLst>
                                    </p:anim>
                                  </p:childTnLst>
                                </p:cTn>
                              </p:par>
                              <p:par>
                                <p:cTn id="129" presetID="47" presetClass="entr" presetSubtype="0" fill="hold" nodeType="withEffect">
                                  <p:stCondLst>
                                    <p:cond delay="0"/>
                                  </p:stCondLst>
                                  <p:childTnLst>
                                    <p:set>
                                      <p:cBhvr>
                                        <p:cTn id="130" dur="1" fill="hold">
                                          <p:stCondLst>
                                            <p:cond delay="0"/>
                                          </p:stCondLst>
                                        </p:cTn>
                                        <p:tgtEl>
                                          <p:spTgt spid="498"/>
                                        </p:tgtEl>
                                        <p:attrNameLst>
                                          <p:attrName>style.visibility</p:attrName>
                                        </p:attrNameLst>
                                      </p:cBhvr>
                                      <p:to>
                                        <p:strVal val="visible"/>
                                      </p:to>
                                    </p:set>
                                    <p:animEffect transition="in" filter="fade">
                                      <p:cBhvr>
                                        <p:cTn id="131" dur="250"/>
                                        <p:tgtEl>
                                          <p:spTgt spid="498"/>
                                        </p:tgtEl>
                                      </p:cBhvr>
                                    </p:animEffect>
                                    <p:anim calcmode="lin" valueType="num">
                                      <p:cBhvr>
                                        <p:cTn id="132" dur="250" fill="hold"/>
                                        <p:tgtEl>
                                          <p:spTgt spid="498"/>
                                        </p:tgtEl>
                                        <p:attrNameLst>
                                          <p:attrName>ppt_x</p:attrName>
                                        </p:attrNameLst>
                                      </p:cBhvr>
                                      <p:tavLst>
                                        <p:tav tm="0">
                                          <p:val>
                                            <p:strVal val="#ppt_x"/>
                                          </p:val>
                                        </p:tav>
                                        <p:tav tm="100000">
                                          <p:val>
                                            <p:strVal val="#ppt_x"/>
                                          </p:val>
                                        </p:tav>
                                      </p:tavLst>
                                    </p:anim>
                                    <p:anim calcmode="lin" valueType="num">
                                      <p:cBhvr>
                                        <p:cTn id="133" dur="250" fill="hold"/>
                                        <p:tgtEl>
                                          <p:spTgt spid="498"/>
                                        </p:tgtEl>
                                        <p:attrNameLst>
                                          <p:attrName>ppt_y</p:attrName>
                                        </p:attrNameLst>
                                      </p:cBhvr>
                                      <p:tavLst>
                                        <p:tav tm="0">
                                          <p:val>
                                            <p:strVal val="#ppt_y-.1"/>
                                          </p:val>
                                        </p:tav>
                                        <p:tav tm="100000">
                                          <p:val>
                                            <p:strVal val="#ppt_y"/>
                                          </p:val>
                                        </p:tav>
                                      </p:tavLst>
                                    </p:anim>
                                  </p:childTnLst>
                                </p:cTn>
                              </p:par>
                            </p:childTnLst>
                          </p:cTn>
                        </p:par>
                        <p:par>
                          <p:cTn id="134" fill="hold">
                            <p:stCondLst>
                              <p:cond delay="2500"/>
                            </p:stCondLst>
                            <p:childTnLst>
                              <p:par>
                                <p:cTn id="135" presetID="47" presetClass="entr" presetSubtype="0" fill="hold" nodeType="afterEffect">
                                  <p:stCondLst>
                                    <p:cond delay="0"/>
                                  </p:stCondLst>
                                  <p:childTnLst>
                                    <p:set>
                                      <p:cBhvr>
                                        <p:cTn id="136" dur="1" fill="hold">
                                          <p:stCondLst>
                                            <p:cond delay="0"/>
                                          </p:stCondLst>
                                        </p:cTn>
                                        <p:tgtEl>
                                          <p:spTgt spid="468"/>
                                        </p:tgtEl>
                                        <p:attrNameLst>
                                          <p:attrName>style.visibility</p:attrName>
                                        </p:attrNameLst>
                                      </p:cBhvr>
                                      <p:to>
                                        <p:strVal val="visible"/>
                                      </p:to>
                                    </p:set>
                                    <p:animEffect transition="in" filter="fade">
                                      <p:cBhvr>
                                        <p:cTn id="137" dur="250"/>
                                        <p:tgtEl>
                                          <p:spTgt spid="468"/>
                                        </p:tgtEl>
                                      </p:cBhvr>
                                    </p:animEffect>
                                    <p:anim calcmode="lin" valueType="num">
                                      <p:cBhvr>
                                        <p:cTn id="138" dur="250" fill="hold"/>
                                        <p:tgtEl>
                                          <p:spTgt spid="468"/>
                                        </p:tgtEl>
                                        <p:attrNameLst>
                                          <p:attrName>ppt_x</p:attrName>
                                        </p:attrNameLst>
                                      </p:cBhvr>
                                      <p:tavLst>
                                        <p:tav tm="0">
                                          <p:val>
                                            <p:strVal val="#ppt_x"/>
                                          </p:val>
                                        </p:tav>
                                        <p:tav tm="100000">
                                          <p:val>
                                            <p:strVal val="#ppt_x"/>
                                          </p:val>
                                        </p:tav>
                                      </p:tavLst>
                                    </p:anim>
                                    <p:anim calcmode="lin" valueType="num">
                                      <p:cBhvr>
                                        <p:cTn id="139" dur="250" fill="hold"/>
                                        <p:tgtEl>
                                          <p:spTgt spid="468"/>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501"/>
                                        </p:tgtEl>
                                        <p:attrNameLst>
                                          <p:attrName>style.visibility</p:attrName>
                                        </p:attrNameLst>
                                      </p:cBhvr>
                                      <p:to>
                                        <p:strVal val="visible"/>
                                      </p:to>
                                    </p:set>
                                    <p:animEffect transition="in" filter="fade">
                                      <p:cBhvr>
                                        <p:cTn id="142" dur="250"/>
                                        <p:tgtEl>
                                          <p:spTgt spid="501"/>
                                        </p:tgtEl>
                                      </p:cBhvr>
                                    </p:animEffect>
                                    <p:anim calcmode="lin" valueType="num">
                                      <p:cBhvr>
                                        <p:cTn id="143" dur="250" fill="hold"/>
                                        <p:tgtEl>
                                          <p:spTgt spid="501"/>
                                        </p:tgtEl>
                                        <p:attrNameLst>
                                          <p:attrName>ppt_x</p:attrName>
                                        </p:attrNameLst>
                                      </p:cBhvr>
                                      <p:tavLst>
                                        <p:tav tm="0">
                                          <p:val>
                                            <p:strVal val="#ppt_x"/>
                                          </p:val>
                                        </p:tav>
                                        <p:tav tm="100000">
                                          <p:val>
                                            <p:strVal val="#ppt_x"/>
                                          </p:val>
                                        </p:tav>
                                      </p:tavLst>
                                    </p:anim>
                                    <p:anim calcmode="lin" valueType="num">
                                      <p:cBhvr>
                                        <p:cTn id="144" dur="250" fill="hold"/>
                                        <p:tgtEl>
                                          <p:spTgt spid="501"/>
                                        </p:tgtEl>
                                        <p:attrNameLst>
                                          <p:attrName>ppt_y</p:attrName>
                                        </p:attrNameLst>
                                      </p:cBhvr>
                                      <p:tavLst>
                                        <p:tav tm="0">
                                          <p:val>
                                            <p:strVal val="#ppt_y-.1"/>
                                          </p:val>
                                        </p:tav>
                                        <p:tav tm="100000">
                                          <p:val>
                                            <p:strVal val="#ppt_y"/>
                                          </p:val>
                                        </p:tav>
                                      </p:tavLst>
                                    </p:anim>
                                  </p:childTnLst>
                                </p:cTn>
                              </p:par>
                            </p:childTnLst>
                          </p:cTn>
                        </p:par>
                        <p:par>
                          <p:cTn id="145" fill="hold">
                            <p:stCondLst>
                              <p:cond delay="2750"/>
                            </p:stCondLst>
                            <p:childTnLst>
                              <p:par>
                                <p:cTn id="146" presetID="47" presetClass="entr" presetSubtype="0" fill="hold" nodeType="afterEffect">
                                  <p:stCondLst>
                                    <p:cond delay="0"/>
                                  </p:stCondLst>
                                  <p:childTnLst>
                                    <p:set>
                                      <p:cBhvr>
                                        <p:cTn id="147" dur="1" fill="hold">
                                          <p:stCondLst>
                                            <p:cond delay="0"/>
                                          </p:stCondLst>
                                        </p:cTn>
                                        <p:tgtEl>
                                          <p:spTgt spid="471"/>
                                        </p:tgtEl>
                                        <p:attrNameLst>
                                          <p:attrName>style.visibility</p:attrName>
                                        </p:attrNameLst>
                                      </p:cBhvr>
                                      <p:to>
                                        <p:strVal val="visible"/>
                                      </p:to>
                                    </p:set>
                                    <p:animEffect transition="in" filter="fade">
                                      <p:cBhvr>
                                        <p:cTn id="148" dur="250"/>
                                        <p:tgtEl>
                                          <p:spTgt spid="471"/>
                                        </p:tgtEl>
                                      </p:cBhvr>
                                    </p:animEffect>
                                    <p:anim calcmode="lin" valueType="num">
                                      <p:cBhvr>
                                        <p:cTn id="149" dur="250" fill="hold"/>
                                        <p:tgtEl>
                                          <p:spTgt spid="471"/>
                                        </p:tgtEl>
                                        <p:attrNameLst>
                                          <p:attrName>ppt_x</p:attrName>
                                        </p:attrNameLst>
                                      </p:cBhvr>
                                      <p:tavLst>
                                        <p:tav tm="0">
                                          <p:val>
                                            <p:strVal val="#ppt_x"/>
                                          </p:val>
                                        </p:tav>
                                        <p:tav tm="100000">
                                          <p:val>
                                            <p:strVal val="#ppt_x"/>
                                          </p:val>
                                        </p:tav>
                                      </p:tavLst>
                                    </p:anim>
                                    <p:anim calcmode="lin" valueType="num">
                                      <p:cBhvr>
                                        <p:cTn id="150" dur="250" fill="hold"/>
                                        <p:tgtEl>
                                          <p:spTgt spid="471"/>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514"/>
                                        </p:tgtEl>
                                        <p:attrNameLst>
                                          <p:attrName>style.visibility</p:attrName>
                                        </p:attrNameLst>
                                      </p:cBhvr>
                                      <p:to>
                                        <p:strVal val="visible"/>
                                      </p:to>
                                    </p:set>
                                    <p:animEffect transition="in" filter="fade">
                                      <p:cBhvr>
                                        <p:cTn id="155" dur="500"/>
                                        <p:tgtEl>
                                          <p:spTgt spid="514"/>
                                        </p:tgtEl>
                                      </p:cBhvr>
                                    </p:animEffect>
                                  </p:childTnLst>
                                </p:cTn>
                              </p:par>
                            </p:childTnLst>
                          </p:cTn>
                        </p:par>
                        <p:par>
                          <p:cTn id="156" fill="hold">
                            <p:stCondLst>
                              <p:cond delay="500"/>
                            </p:stCondLst>
                            <p:childTnLst>
                              <p:par>
                                <p:cTn id="157" presetID="47" presetClass="entr" presetSubtype="0" fill="hold" grpId="0" nodeType="afterEffect">
                                  <p:stCondLst>
                                    <p:cond delay="0"/>
                                  </p:stCondLst>
                                  <p:childTnLst>
                                    <p:set>
                                      <p:cBhvr>
                                        <p:cTn id="158" dur="1" fill="hold">
                                          <p:stCondLst>
                                            <p:cond delay="0"/>
                                          </p:stCondLst>
                                        </p:cTn>
                                        <p:tgtEl>
                                          <p:spTgt spid="507"/>
                                        </p:tgtEl>
                                        <p:attrNameLst>
                                          <p:attrName>style.visibility</p:attrName>
                                        </p:attrNameLst>
                                      </p:cBhvr>
                                      <p:to>
                                        <p:strVal val="visible"/>
                                      </p:to>
                                    </p:set>
                                    <p:animEffect transition="in" filter="fade">
                                      <p:cBhvr>
                                        <p:cTn id="159" dur="500"/>
                                        <p:tgtEl>
                                          <p:spTgt spid="507"/>
                                        </p:tgtEl>
                                      </p:cBhvr>
                                    </p:animEffect>
                                    <p:anim calcmode="lin" valueType="num">
                                      <p:cBhvr>
                                        <p:cTn id="160" dur="500" fill="hold"/>
                                        <p:tgtEl>
                                          <p:spTgt spid="507"/>
                                        </p:tgtEl>
                                        <p:attrNameLst>
                                          <p:attrName>ppt_x</p:attrName>
                                        </p:attrNameLst>
                                      </p:cBhvr>
                                      <p:tavLst>
                                        <p:tav tm="0">
                                          <p:val>
                                            <p:strVal val="#ppt_x"/>
                                          </p:val>
                                        </p:tav>
                                        <p:tav tm="100000">
                                          <p:val>
                                            <p:strVal val="#ppt_x"/>
                                          </p:val>
                                        </p:tav>
                                      </p:tavLst>
                                    </p:anim>
                                    <p:anim calcmode="lin" valueType="num">
                                      <p:cBhvr>
                                        <p:cTn id="161" dur="500" fill="hold"/>
                                        <p:tgtEl>
                                          <p:spTgt spid="507"/>
                                        </p:tgtEl>
                                        <p:attrNameLst>
                                          <p:attrName>ppt_y</p:attrName>
                                        </p:attrNameLst>
                                      </p:cBhvr>
                                      <p:tavLst>
                                        <p:tav tm="0">
                                          <p:val>
                                            <p:strVal val="#ppt_y-.1"/>
                                          </p:val>
                                        </p:tav>
                                        <p:tav tm="100000">
                                          <p:val>
                                            <p:strVal val="#ppt_y"/>
                                          </p:val>
                                        </p:tav>
                                      </p:tavLst>
                                    </p:anim>
                                  </p:childTnLst>
                                </p:cTn>
                              </p:par>
                            </p:childTnLst>
                          </p:cTn>
                        </p:par>
                        <p:par>
                          <p:cTn id="162" fill="hold">
                            <p:stCondLst>
                              <p:cond delay="1000"/>
                            </p:stCondLst>
                            <p:childTnLst>
                              <p:par>
                                <p:cTn id="163" presetID="47" presetClass="entr" presetSubtype="0" fill="hold" grpId="0" nodeType="afterEffect">
                                  <p:stCondLst>
                                    <p:cond delay="0"/>
                                  </p:stCondLst>
                                  <p:childTnLst>
                                    <p:set>
                                      <p:cBhvr>
                                        <p:cTn id="164" dur="1" fill="hold">
                                          <p:stCondLst>
                                            <p:cond delay="0"/>
                                          </p:stCondLst>
                                        </p:cTn>
                                        <p:tgtEl>
                                          <p:spTgt spid="513"/>
                                        </p:tgtEl>
                                        <p:attrNameLst>
                                          <p:attrName>style.visibility</p:attrName>
                                        </p:attrNameLst>
                                      </p:cBhvr>
                                      <p:to>
                                        <p:strVal val="visible"/>
                                      </p:to>
                                    </p:set>
                                    <p:animEffect transition="in" filter="fade">
                                      <p:cBhvr>
                                        <p:cTn id="165" dur="500"/>
                                        <p:tgtEl>
                                          <p:spTgt spid="513"/>
                                        </p:tgtEl>
                                      </p:cBhvr>
                                    </p:animEffect>
                                    <p:anim calcmode="lin" valueType="num">
                                      <p:cBhvr>
                                        <p:cTn id="166" dur="500" fill="hold"/>
                                        <p:tgtEl>
                                          <p:spTgt spid="513"/>
                                        </p:tgtEl>
                                        <p:attrNameLst>
                                          <p:attrName>ppt_x</p:attrName>
                                        </p:attrNameLst>
                                      </p:cBhvr>
                                      <p:tavLst>
                                        <p:tav tm="0">
                                          <p:val>
                                            <p:strVal val="#ppt_x"/>
                                          </p:val>
                                        </p:tav>
                                        <p:tav tm="100000">
                                          <p:val>
                                            <p:strVal val="#ppt_x"/>
                                          </p:val>
                                        </p:tav>
                                      </p:tavLst>
                                    </p:anim>
                                    <p:anim calcmode="lin" valueType="num">
                                      <p:cBhvr>
                                        <p:cTn id="167" dur="500" fill="hold"/>
                                        <p:tgtEl>
                                          <p:spTgt spid="513"/>
                                        </p:tgtEl>
                                        <p:attrNameLst>
                                          <p:attrName>ppt_y</p:attrName>
                                        </p:attrNameLst>
                                      </p:cBhvr>
                                      <p:tavLst>
                                        <p:tav tm="0">
                                          <p:val>
                                            <p:strVal val="#ppt_y-.1"/>
                                          </p:val>
                                        </p:tav>
                                        <p:tav tm="100000">
                                          <p:val>
                                            <p:strVal val="#ppt_y"/>
                                          </p:val>
                                        </p:tav>
                                      </p:tavLst>
                                    </p:anim>
                                  </p:childTnLst>
                                </p:cTn>
                              </p:par>
                            </p:childTnLst>
                          </p:cTn>
                        </p:par>
                        <p:par>
                          <p:cTn id="168" fill="hold">
                            <p:stCondLst>
                              <p:cond delay="1500"/>
                            </p:stCondLst>
                            <p:childTnLst>
                              <p:par>
                                <p:cTn id="169" presetID="47" presetClass="entr" presetSubtype="0" fill="hold" grpId="0" nodeType="afterEffect">
                                  <p:stCondLst>
                                    <p:cond delay="0"/>
                                  </p:stCondLst>
                                  <p:childTnLst>
                                    <p:set>
                                      <p:cBhvr>
                                        <p:cTn id="170" dur="1" fill="hold">
                                          <p:stCondLst>
                                            <p:cond delay="0"/>
                                          </p:stCondLst>
                                        </p:cTn>
                                        <p:tgtEl>
                                          <p:spTgt spid="508"/>
                                        </p:tgtEl>
                                        <p:attrNameLst>
                                          <p:attrName>style.visibility</p:attrName>
                                        </p:attrNameLst>
                                      </p:cBhvr>
                                      <p:to>
                                        <p:strVal val="visible"/>
                                      </p:to>
                                    </p:set>
                                    <p:animEffect transition="in" filter="fade">
                                      <p:cBhvr>
                                        <p:cTn id="171" dur="500"/>
                                        <p:tgtEl>
                                          <p:spTgt spid="508"/>
                                        </p:tgtEl>
                                      </p:cBhvr>
                                    </p:animEffect>
                                    <p:anim calcmode="lin" valueType="num">
                                      <p:cBhvr>
                                        <p:cTn id="172" dur="500" fill="hold"/>
                                        <p:tgtEl>
                                          <p:spTgt spid="508"/>
                                        </p:tgtEl>
                                        <p:attrNameLst>
                                          <p:attrName>ppt_x</p:attrName>
                                        </p:attrNameLst>
                                      </p:cBhvr>
                                      <p:tavLst>
                                        <p:tav tm="0">
                                          <p:val>
                                            <p:strVal val="#ppt_x"/>
                                          </p:val>
                                        </p:tav>
                                        <p:tav tm="100000">
                                          <p:val>
                                            <p:strVal val="#ppt_x"/>
                                          </p:val>
                                        </p:tav>
                                      </p:tavLst>
                                    </p:anim>
                                    <p:anim calcmode="lin" valueType="num">
                                      <p:cBhvr>
                                        <p:cTn id="173" dur="500" fill="hold"/>
                                        <p:tgtEl>
                                          <p:spTgt spid="508"/>
                                        </p:tgtEl>
                                        <p:attrNameLst>
                                          <p:attrName>ppt_y</p:attrName>
                                        </p:attrNameLst>
                                      </p:cBhvr>
                                      <p:tavLst>
                                        <p:tav tm="0">
                                          <p:val>
                                            <p:strVal val="#ppt_y-.1"/>
                                          </p:val>
                                        </p:tav>
                                        <p:tav tm="100000">
                                          <p:val>
                                            <p:strVal val="#ppt_y"/>
                                          </p:val>
                                        </p:tav>
                                      </p:tavLst>
                                    </p:anim>
                                  </p:childTnLst>
                                </p:cTn>
                              </p:par>
                            </p:childTnLst>
                          </p:cTn>
                        </p:par>
                        <p:par>
                          <p:cTn id="174" fill="hold">
                            <p:stCondLst>
                              <p:cond delay="2000"/>
                            </p:stCondLst>
                            <p:childTnLst>
                              <p:par>
                                <p:cTn id="175" presetID="47" presetClass="entr" presetSubtype="0" fill="hold" grpId="0" nodeType="afterEffect">
                                  <p:stCondLst>
                                    <p:cond delay="0"/>
                                  </p:stCondLst>
                                  <p:childTnLst>
                                    <p:set>
                                      <p:cBhvr>
                                        <p:cTn id="176" dur="1" fill="hold">
                                          <p:stCondLst>
                                            <p:cond delay="0"/>
                                          </p:stCondLst>
                                        </p:cTn>
                                        <p:tgtEl>
                                          <p:spTgt spid="510"/>
                                        </p:tgtEl>
                                        <p:attrNameLst>
                                          <p:attrName>style.visibility</p:attrName>
                                        </p:attrNameLst>
                                      </p:cBhvr>
                                      <p:to>
                                        <p:strVal val="visible"/>
                                      </p:to>
                                    </p:set>
                                    <p:animEffect transition="in" filter="fade">
                                      <p:cBhvr>
                                        <p:cTn id="177" dur="500"/>
                                        <p:tgtEl>
                                          <p:spTgt spid="510"/>
                                        </p:tgtEl>
                                      </p:cBhvr>
                                    </p:animEffect>
                                    <p:anim calcmode="lin" valueType="num">
                                      <p:cBhvr>
                                        <p:cTn id="178" dur="500" fill="hold"/>
                                        <p:tgtEl>
                                          <p:spTgt spid="510"/>
                                        </p:tgtEl>
                                        <p:attrNameLst>
                                          <p:attrName>ppt_x</p:attrName>
                                        </p:attrNameLst>
                                      </p:cBhvr>
                                      <p:tavLst>
                                        <p:tav tm="0">
                                          <p:val>
                                            <p:strVal val="#ppt_x"/>
                                          </p:val>
                                        </p:tav>
                                        <p:tav tm="100000">
                                          <p:val>
                                            <p:strVal val="#ppt_x"/>
                                          </p:val>
                                        </p:tav>
                                      </p:tavLst>
                                    </p:anim>
                                    <p:anim calcmode="lin" valueType="num">
                                      <p:cBhvr>
                                        <p:cTn id="179" dur="500" fill="hold"/>
                                        <p:tgtEl>
                                          <p:spTgt spid="510"/>
                                        </p:tgtEl>
                                        <p:attrNameLst>
                                          <p:attrName>ppt_y</p:attrName>
                                        </p:attrNameLst>
                                      </p:cBhvr>
                                      <p:tavLst>
                                        <p:tav tm="0">
                                          <p:val>
                                            <p:strVal val="#ppt_y-.1"/>
                                          </p:val>
                                        </p:tav>
                                        <p:tav tm="100000">
                                          <p:val>
                                            <p:strVal val="#ppt_y"/>
                                          </p:val>
                                        </p:tav>
                                      </p:tavLst>
                                    </p:anim>
                                  </p:childTnLst>
                                </p:cTn>
                              </p:par>
                            </p:childTnLst>
                          </p:cTn>
                        </p:par>
                        <p:par>
                          <p:cTn id="180" fill="hold">
                            <p:stCondLst>
                              <p:cond delay="2500"/>
                            </p:stCondLst>
                            <p:childTnLst>
                              <p:par>
                                <p:cTn id="181" presetID="47" presetClass="entr" presetSubtype="0" fill="hold" grpId="0" nodeType="afterEffect">
                                  <p:stCondLst>
                                    <p:cond delay="0"/>
                                  </p:stCondLst>
                                  <p:childTnLst>
                                    <p:set>
                                      <p:cBhvr>
                                        <p:cTn id="182" dur="1" fill="hold">
                                          <p:stCondLst>
                                            <p:cond delay="0"/>
                                          </p:stCondLst>
                                        </p:cTn>
                                        <p:tgtEl>
                                          <p:spTgt spid="511"/>
                                        </p:tgtEl>
                                        <p:attrNameLst>
                                          <p:attrName>style.visibility</p:attrName>
                                        </p:attrNameLst>
                                      </p:cBhvr>
                                      <p:to>
                                        <p:strVal val="visible"/>
                                      </p:to>
                                    </p:set>
                                    <p:animEffect transition="in" filter="fade">
                                      <p:cBhvr>
                                        <p:cTn id="183" dur="500"/>
                                        <p:tgtEl>
                                          <p:spTgt spid="511"/>
                                        </p:tgtEl>
                                      </p:cBhvr>
                                    </p:animEffect>
                                    <p:anim calcmode="lin" valueType="num">
                                      <p:cBhvr>
                                        <p:cTn id="184" dur="500" fill="hold"/>
                                        <p:tgtEl>
                                          <p:spTgt spid="511"/>
                                        </p:tgtEl>
                                        <p:attrNameLst>
                                          <p:attrName>ppt_x</p:attrName>
                                        </p:attrNameLst>
                                      </p:cBhvr>
                                      <p:tavLst>
                                        <p:tav tm="0">
                                          <p:val>
                                            <p:strVal val="#ppt_x"/>
                                          </p:val>
                                        </p:tav>
                                        <p:tav tm="100000">
                                          <p:val>
                                            <p:strVal val="#ppt_x"/>
                                          </p:val>
                                        </p:tav>
                                      </p:tavLst>
                                    </p:anim>
                                    <p:anim calcmode="lin" valueType="num">
                                      <p:cBhvr>
                                        <p:cTn id="185" dur="500" fill="hold"/>
                                        <p:tgtEl>
                                          <p:spTgt spid="511"/>
                                        </p:tgtEl>
                                        <p:attrNameLst>
                                          <p:attrName>ppt_y</p:attrName>
                                        </p:attrNameLst>
                                      </p:cBhvr>
                                      <p:tavLst>
                                        <p:tav tm="0">
                                          <p:val>
                                            <p:strVal val="#ppt_y-.1"/>
                                          </p:val>
                                        </p:tav>
                                        <p:tav tm="100000">
                                          <p:val>
                                            <p:strVal val="#ppt_y"/>
                                          </p:val>
                                        </p:tav>
                                      </p:tavLst>
                                    </p:anim>
                                  </p:childTnLst>
                                </p:cTn>
                              </p:par>
                            </p:childTnLst>
                          </p:cTn>
                        </p:par>
                        <p:par>
                          <p:cTn id="186" fill="hold">
                            <p:stCondLst>
                              <p:cond delay="3000"/>
                            </p:stCondLst>
                            <p:childTnLst>
                              <p:par>
                                <p:cTn id="187" presetID="47" presetClass="entr" presetSubtype="0" fill="hold" grpId="0" nodeType="afterEffect">
                                  <p:stCondLst>
                                    <p:cond delay="0"/>
                                  </p:stCondLst>
                                  <p:childTnLst>
                                    <p:set>
                                      <p:cBhvr>
                                        <p:cTn id="188" dur="1" fill="hold">
                                          <p:stCondLst>
                                            <p:cond delay="0"/>
                                          </p:stCondLst>
                                        </p:cTn>
                                        <p:tgtEl>
                                          <p:spTgt spid="512"/>
                                        </p:tgtEl>
                                        <p:attrNameLst>
                                          <p:attrName>style.visibility</p:attrName>
                                        </p:attrNameLst>
                                      </p:cBhvr>
                                      <p:to>
                                        <p:strVal val="visible"/>
                                      </p:to>
                                    </p:set>
                                    <p:animEffect transition="in" filter="fade">
                                      <p:cBhvr>
                                        <p:cTn id="189" dur="500"/>
                                        <p:tgtEl>
                                          <p:spTgt spid="512"/>
                                        </p:tgtEl>
                                      </p:cBhvr>
                                    </p:animEffect>
                                    <p:anim calcmode="lin" valueType="num">
                                      <p:cBhvr>
                                        <p:cTn id="190" dur="500" fill="hold"/>
                                        <p:tgtEl>
                                          <p:spTgt spid="512"/>
                                        </p:tgtEl>
                                        <p:attrNameLst>
                                          <p:attrName>ppt_x</p:attrName>
                                        </p:attrNameLst>
                                      </p:cBhvr>
                                      <p:tavLst>
                                        <p:tav tm="0">
                                          <p:val>
                                            <p:strVal val="#ppt_x"/>
                                          </p:val>
                                        </p:tav>
                                        <p:tav tm="100000">
                                          <p:val>
                                            <p:strVal val="#ppt_x"/>
                                          </p:val>
                                        </p:tav>
                                      </p:tavLst>
                                    </p:anim>
                                    <p:anim calcmode="lin" valueType="num">
                                      <p:cBhvr>
                                        <p:cTn id="191" dur="500" fill="hold"/>
                                        <p:tgtEl>
                                          <p:spTgt spid="512"/>
                                        </p:tgtEl>
                                        <p:attrNameLst>
                                          <p:attrName>ppt_y</p:attrName>
                                        </p:attrNameLst>
                                      </p:cBhvr>
                                      <p:tavLst>
                                        <p:tav tm="0">
                                          <p:val>
                                            <p:strVal val="#ppt_y-.1"/>
                                          </p:val>
                                        </p:tav>
                                        <p:tav tm="100000">
                                          <p:val>
                                            <p:strVal val="#ppt_y"/>
                                          </p:val>
                                        </p:tav>
                                      </p:tavLst>
                                    </p:anim>
                                  </p:childTnLst>
                                </p:cTn>
                              </p:par>
                            </p:childTnLst>
                          </p:cTn>
                        </p:par>
                        <p:par>
                          <p:cTn id="192" fill="hold">
                            <p:stCondLst>
                              <p:cond delay="3500"/>
                            </p:stCondLst>
                            <p:childTnLst>
                              <p:par>
                                <p:cTn id="193" presetID="47" presetClass="entr" presetSubtype="0" fill="hold" grpId="0" nodeType="afterEffect">
                                  <p:stCondLst>
                                    <p:cond delay="0"/>
                                  </p:stCondLst>
                                  <p:childTnLst>
                                    <p:set>
                                      <p:cBhvr>
                                        <p:cTn id="194" dur="1" fill="hold">
                                          <p:stCondLst>
                                            <p:cond delay="0"/>
                                          </p:stCondLst>
                                        </p:cTn>
                                        <p:tgtEl>
                                          <p:spTgt spid="509"/>
                                        </p:tgtEl>
                                        <p:attrNameLst>
                                          <p:attrName>style.visibility</p:attrName>
                                        </p:attrNameLst>
                                      </p:cBhvr>
                                      <p:to>
                                        <p:strVal val="visible"/>
                                      </p:to>
                                    </p:set>
                                    <p:animEffect transition="in" filter="fade">
                                      <p:cBhvr>
                                        <p:cTn id="195" dur="500"/>
                                        <p:tgtEl>
                                          <p:spTgt spid="509"/>
                                        </p:tgtEl>
                                      </p:cBhvr>
                                    </p:animEffect>
                                    <p:anim calcmode="lin" valueType="num">
                                      <p:cBhvr>
                                        <p:cTn id="196" dur="500" fill="hold"/>
                                        <p:tgtEl>
                                          <p:spTgt spid="509"/>
                                        </p:tgtEl>
                                        <p:attrNameLst>
                                          <p:attrName>ppt_x</p:attrName>
                                        </p:attrNameLst>
                                      </p:cBhvr>
                                      <p:tavLst>
                                        <p:tav tm="0">
                                          <p:val>
                                            <p:strVal val="#ppt_x"/>
                                          </p:val>
                                        </p:tav>
                                        <p:tav tm="100000">
                                          <p:val>
                                            <p:strVal val="#ppt_x"/>
                                          </p:val>
                                        </p:tav>
                                      </p:tavLst>
                                    </p:anim>
                                    <p:anim calcmode="lin" valueType="num">
                                      <p:cBhvr>
                                        <p:cTn id="197" dur="500" fill="hold"/>
                                        <p:tgtEl>
                                          <p:spTgt spid="509"/>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15"/>
                                        </p:tgtEl>
                                        <p:attrNameLst>
                                          <p:attrName>style.visibility</p:attrName>
                                        </p:attrNameLst>
                                      </p:cBhvr>
                                      <p:to>
                                        <p:strVal val="visible"/>
                                      </p:to>
                                    </p:set>
                                    <p:animEffect transition="in" filter="fade">
                                      <p:cBhvr>
                                        <p:cTn id="202" dur="500"/>
                                        <p:tgtEl>
                                          <p:spTgt spid="515"/>
                                        </p:tgtEl>
                                      </p:cBhvr>
                                    </p:animEffect>
                                  </p:childTnLst>
                                </p:cTn>
                              </p:par>
                            </p:childTnLst>
                          </p:cTn>
                        </p:par>
                        <p:par>
                          <p:cTn id="203" fill="hold">
                            <p:stCondLst>
                              <p:cond delay="500"/>
                            </p:stCondLst>
                            <p:childTnLst>
                              <p:par>
                                <p:cTn id="204" presetID="10" presetClass="entr" presetSubtype="0" fill="hold" nodeType="afterEffect">
                                  <p:stCondLst>
                                    <p:cond delay="0"/>
                                  </p:stCondLst>
                                  <p:childTnLst>
                                    <p:set>
                                      <p:cBhvr>
                                        <p:cTn id="205" dur="1" fill="hold">
                                          <p:stCondLst>
                                            <p:cond delay="0"/>
                                          </p:stCondLst>
                                        </p:cTn>
                                        <p:tgtEl>
                                          <p:spTgt spid="574"/>
                                        </p:tgtEl>
                                        <p:attrNameLst>
                                          <p:attrName>style.visibility</p:attrName>
                                        </p:attrNameLst>
                                      </p:cBhvr>
                                      <p:to>
                                        <p:strVal val="visible"/>
                                      </p:to>
                                    </p:set>
                                    <p:animEffect transition="in" filter="fade">
                                      <p:cBhvr>
                                        <p:cTn id="206" dur="500"/>
                                        <p:tgtEl>
                                          <p:spTgt spid="574"/>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441"/>
                                        </p:tgtEl>
                                        <p:attrNameLst>
                                          <p:attrName>style.visibility</p:attrName>
                                        </p:attrNameLst>
                                      </p:cBhvr>
                                      <p:to>
                                        <p:strVal val="visible"/>
                                      </p:to>
                                    </p:set>
                                    <p:animEffect transition="in" filter="fade">
                                      <p:cBhvr>
                                        <p:cTn id="211"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0" grpId="0"/>
      <p:bldP spid="146" grpId="0"/>
      <p:bldP spid="147" grpId="0"/>
      <p:bldP spid="504" grpId="0"/>
      <p:bldP spid="507" grpId="0" animBg="1"/>
      <p:bldP spid="508" grpId="0" animBg="1"/>
      <p:bldP spid="509" grpId="0" animBg="1"/>
      <p:bldP spid="510" grpId="0" animBg="1"/>
      <p:bldP spid="511" grpId="0" animBg="1"/>
      <p:bldP spid="512" grpId="0" animBg="1"/>
      <p:bldP spid="513" grpId="0" animBg="1"/>
      <p:bldP spid="514" grpId="0"/>
      <p:bldP spid="515" grpId="0"/>
      <p:bldP spid="4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6" name="מחבר ישר 165"/>
          <p:cNvCxnSpPr/>
          <p:nvPr/>
        </p:nvCxnSpPr>
        <p:spPr>
          <a:xfrm flipV="1">
            <a:off x="3536851" y="4412782"/>
            <a:ext cx="1502314" cy="1634443"/>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מחבר ישר 163"/>
          <p:cNvCxnSpPr/>
          <p:nvPr/>
        </p:nvCxnSpPr>
        <p:spPr>
          <a:xfrm flipV="1">
            <a:off x="2641930" y="4056147"/>
            <a:ext cx="2287124" cy="748250"/>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מחבר ישר 83"/>
          <p:cNvCxnSpPr/>
          <p:nvPr/>
        </p:nvCxnSpPr>
        <p:spPr>
          <a:xfrm>
            <a:off x="3675221" y="2479057"/>
            <a:ext cx="1421414" cy="1189050"/>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מחבר ישר 157"/>
          <p:cNvCxnSpPr/>
          <p:nvPr/>
        </p:nvCxnSpPr>
        <p:spPr>
          <a:xfrm flipV="1">
            <a:off x="3675220" y="3707943"/>
            <a:ext cx="1248329" cy="17912"/>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idx="4294967295"/>
          </p:nvPr>
        </p:nvSpPr>
        <p:spPr>
          <a:xfrm>
            <a:off x="454543" y="262783"/>
            <a:ext cx="9972675" cy="657225"/>
          </a:xfrm>
          <a:prstGeom prst="rect">
            <a:avLst/>
          </a:prstGeom>
        </p:spPr>
        <p:txBody>
          <a:bodyPr>
            <a:normAutofit/>
          </a:bodyPr>
          <a:lstStyle/>
          <a:p>
            <a:r>
              <a:rPr lang="en-US" dirty="0"/>
              <a:t>Virtual Power Plant</a:t>
            </a:r>
          </a:p>
        </p:txBody>
      </p:sp>
      <p:sp>
        <p:nvSpPr>
          <p:cNvPr id="78" name="Text Placeholder 4"/>
          <p:cNvSpPr>
            <a:spLocks noGrp="1"/>
          </p:cNvSpPr>
          <p:nvPr>
            <p:ph idx="4294967295"/>
          </p:nvPr>
        </p:nvSpPr>
        <p:spPr>
          <a:xfrm>
            <a:off x="454543" y="910498"/>
            <a:ext cx="7578725" cy="720725"/>
          </a:xfrm>
          <a:prstGeom prst="rect">
            <a:avLst/>
          </a:prstGeom>
        </p:spPr>
        <p:txBody>
          <a:bodyPr/>
          <a:lstStyle/>
          <a:p>
            <a:pPr marL="0" indent="0">
              <a:buNone/>
            </a:pPr>
            <a:r>
              <a:rPr lang="en-US" sz="2000" dirty="0"/>
              <a:t>Pooling PV, storage and EV in the cloud enables new grid services &amp; revenue streams for all involved stakeholders</a:t>
            </a:r>
          </a:p>
        </p:txBody>
      </p:sp>
      <p:grpSp>
        <p:nvGrpSpPr>
          <p:cNvPr id="15" name="קבוצה 14"/>
          <p:cNvGrpSpPr/>
          <p:nvPr/>
        </p:nvGrpSpPr>
        <p:grpSpPr>
          <a:xfrm>
            <a:off x="4663917" y="3221116"/>
            <a:ext cx="1824000" cy="1824000"/>
            <a:chOff x="2363042" y="2151017"/>
            <a:chExt cx="1368000" cy="1368000"/>
          </a:xfrm>
          <a:solidFill>
            <a:srgbClr val="001446"/>
          </a:solidFill>
        </p:grpSpPr>
        <p:sp>
          <p:nvSpPr>
            <p:cNvPr id="154" name="אליפסה 153"/>
            <p:cNvSpPr/>
            <p:nvPr/>
          </p:nvSpPr>
          <p:spPr>
            <a:xfrm>
              <a:off x="2363042" y="2151017"/>
              <a:ext cx="1368000" cy="1368000"/>
            </a:xfrm>
            <a:prstGeom prst="ellipse">
              <a:avLst/>
            </a:prstGeom>
            <a:grpFill/>
            <a:ln w="28575">
              <a:noFill/>
            </a:ln>
          </p:spPr>
          <p:style>
            <a:lnRef idx="3">
              <a:schemeClr val="lt1"/>
            </a:lnRef>
            <a:fillRef idx="1">
              <a:schemeClr val="accent1"/>
            </a:fillRef>
            <a:effectRef idx="1">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Segoe UI"/>
                <a:ea typeface="+mn-ea"/>
                <a:cs typeface="Segoe UI"/>
              </a:endParaRPr>
            </a:p>
          </p:txBody>
        </p:sp>
        <p:sp>
          <p:nvSpPr>
            <p:cNvPr id="155" name="מלבן 154"/>
            <p:cNvSpPr/>
            <p:nvPr/>
          </p:nvSpPr>
          <p:spPr>
            <a:xfrm>
              <a:off x="2376469" y="2836048"/>
              <a:ext cx="1314784" cy="484748"/>
            </a:xfrm>
            <a:prstGeom prst="rect">
              <a:avLst/>
            </a:prstGeom>
            <a:noFill/>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Semibold"/>
                  <a:ea typeface="+mn-ea"/>
                  <a:cs typeface="Segoe UI"/>
                </a:rPr>
                <a:t>Virtual Power</a:t>
              </a:r>
              <a:br>
                <a:rPr kumimoji="0" lang="en-US" sz="2000" b="1" i="0" u="none" strike="noStrike" kern="1200" cap="none" spc="0" normalizeH="0" baseline="0" noProof="0" dirty="0">
                  <a:ln>
                    <a:noFill/>
                  </a:ln>
                  <a:solidFill>
                    <a:srgbClr val="FFFFFF"/>
                  </a:solidFill>
                  <a:effectLst/>
                  <a:uLnTx/>
                  <a:uFillTx/>
                  <a:latin typeface="Segoe UI Semibold"/>
                  <a:ea typeface="+mn-ea"/>
                  <a:cs typeface="Segoe UI"/>
                </a:rPr>
              </a:br>
              <a:r>
                <a:rPr kumimoji="0" lang="en-US" sz="2000" b="1" i="0" u="none" strike="noStrike" kern="1200" cap="none" spc="0" normalizeH="0" baseline="0" noProof="0" dirty="0">
                  <a:ln>
                    <a:noFill/>
                  </a:ln>
                  <a:solidFill>
                    <a:srgbClr val="FFFFFF"/>
                  </a:solidFill>
                  <a:effectLst/>
                  <a:uLnTx/>
                  <a:uFillTx/>
                  <a:latin typeface="Segoe UI Semibold"/>
                  <a:ea typeface="+mn-ea"/>
                  <a:cs typeface="Segoe UI"/>
                </a:rPr>
                <a:t>Plant</a:t>
              </a:r>
              <a:endParaRPr kumimoji="0" lang="he-IL" sz="2000" b="0" i="0" u="none" strike="noStrike" kern="1200" cap="none" spc="0" normalizeH="0" baseline="0" noProof="0" dirty="0">
                <a:ln>
                  <a:noFill/>
                </a:ln>
                <a:solidFill>
                  <a:srgbClr val="FFFFFF"/>
                </a:solidFill>
                <a:effectLst/>
                <a:uLnTx/>
                <a:uFillTx/>
                <a:latin typeface="Segoe UI Semibold"/>
                <a:ea typeface="+mn-ea"/>
                <a:cs typeface="Segoe UI"/>
              </a:endParaRPr>
            </a:p>
          </p:txBody>
        </p:sp>
      </p:grpSp>
      <p:cxnSp>
        <p:nvCxnSpPr>
          <p:cNvPr id="209" name="מחבר ישר 208"/>
          <p:cNvCxnSpPr/>
          <p:nvPr/>
        </p:nvCxnSpPr>
        <p:spPr>
          <a:xfrm>
            <a:off x="6562862" y="4334232"/>
            <a:ext cx="787076" cy="0"/>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427335" y="2129066"/>
            <a:ext cx="2138811" cy="3532393"/>
            <a:chOff x="6204212" y="1702863"/>
            <a:chExt cx="2396870" cy="3958596"/>
          </a:xfrm>
        </p:grpSpPr>
        <p:pic>
          <p:nvPicPr>
            <p:cNvPr id="201" name="Picture 89"/>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tretch>
              <a:fillRect/>
            </a:stretch>
          </p:blipFill>
          <p:spPr>
            <a:xfrm flipH="1">
              <a:off x="6897669" y="1702863"/>
              <a:ext cx="1277183" cy="1277183"/>
            </a:xfrm>
            <a:prstGeom prst="rect">
              <a:avLst/>
            </a:prstGeom>
          </p:spPr>
        </p:pic>
        <p:grpSp>
          <p:nvGrpSpPr>
            <p:cNvPr id="208" name="קבוצה 207"/>
            <p:cNvGrpSpPr/>
            <p:nvPr/>
          </p:nvGrpSpPr>
          <p:grpSpPr>
            <a:xfrm>
              <a:off x="6250923" y="3054889"/>
              <a:ext cx="2297288" cy="2297288"/>
              <a:chOff x="4888146" y="2386987"/>
              <a:chExt cx="2854172" cy="2854172"/>
            </a:xfrm>
          </p:grpSpPr>
          <p:pic>
            <p:nvPicPr>
              <p:cNvPr id="205" name="תמונה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146" y="2386987"/>
                <a:ext cx="2854172" cy="2854172"/>
              </a:xfrm>
              <a:prstGeom prst="rect">
                <a:avLst/>
              </a:prstGeom>
            </p:spPr>
          </p:pic>
          <p:pic>
            <p:nvPicPr>
              <p:cNvPr id="206" name="תמונה 205"/>
              <p:cNvPicPr>
                <a:picLocks noChangeAspect="1"/>
              </p:cNvPicPr>
              <p:nvPr/>
            </p:nvPicPr>
            <p:blipFill rotWithShape="1">
              <a:blip r:embed="rId5" cstate="print">
                <a:extLst>
                  <a:ext uri="{28A0092B-C50C-407E-A947-70E740481C1C}">
                    <a14:useLocalDpi xmlns:a14="http://schemas.microsoft.com/office/drawing/2010/main" val="0"/>
                  </a:ext>
                </a:extLst>
              </a:blip>
              <a:srcRect t="1" b="2683"/>
              <a:stretch/>
            </p:blipFill>
            <p:spPr>
              <a:xfrm>
                <a:off x="5005059" y="2702842"/>
                <a:ext cx="2628000" cy="1825774"/>
              </a:xfrm>
              <a:prstGeom prst="roundRect">
                <a:avLst>
                  <a:gd name="adj" fmla="val 5648"/>
                </a:avLst>
              </a:prstGeom>
              <a:ln w="6350">
                <a:solidFill>
                  <a:schemeClr val="tx1"/>
                </a:solidFill>
              </a:ln>
              <a:effectLst>
                <a:innerShdw blurRad="63500" dist="12700" dir="5400000">
                  <a:prstClr val="black">
                    <a:alpha val="19000"/>
                  </a:prstClr>
                </a:innerShdw>
              </a:effectLst>
            </p:spPr>
          </p:pic>
        </p:grpSp>
        <p:sp>
          <p:nvSpPr>
            <p:cNvPr id="212" name="מלבן 211"/>
            <p:cNvSpPr/>
            <p:nvPr/>
          </p:nvSpPr>
          <p:spPr>
            <a:xfrm>
              <a:off x="6204212" y="2728969"/>
              <a:ext cx="2396870" cy="400105"/>
            </a:xfrm>
            <a:prstGeom prst="rect">
              <a:avLst/>
            </a:prstGeom>
          </p:spPr>
          <p:txBody>
            <a:bodyPr wrap="none" lIns="121917" tIns="60958" rIns="121917" bIns="6095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3232"/>
                  </a:solidFill>
                  <a:effectLst/>
                  <a:uLnTx/>
                  <a:uFillTx/>
                  <a:latin typeface="Segoe UI Semibold"/>
                  <a:ea typeface="+mn-ea"/>
                  <a:cs typeface="Segoe UI"/>
                </a:rPr>
                <a:t>  Aggregator Service</a:t>
              </a:r>
            </a:p>
          </p:txBody>
        </p:sp>
        <p:pic>
          <p:nvPicPr>
            <p:cNvPr id="82" name="Picture 81">
              <a:extLst>
                <a:ext uri="{FF2B5EF4-FFF2-40B4-BE49-F238E27FC236}">
                  <a16:creationId xmlns:a16="http://schemas.microsoft.com/office/drawing/2014/main" id="{129C01F7-6053-1742-86E6-B7250372CFAF}"/>
                </a:ext>
              </a:extLst>
            </p:cNvPr>
            <p:cNvPicPr>
              <a:picLocks noChangeAspect="1"/>
            </p:cNvPicPr>
            <p:nvPr/>
          </p:nvPicPr>
          <p:blipFill>
            <a:blip r:embed="rId6"/>
            <a:stretch>
              <a:fillRect/>
            </a:stretch>
          </p:blipFill>
          <p:spPr>
            <a:xfrm>
              <a:off x="6672907" y="5315571"/>
              <a:ext cx="1459479" cy="345888"/>
            </a:xfrm>
            <a:prstGeom prst="rect">
              <a:avLst/>
            </a:prstGeom>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028" y="2054276"/>
            <a:ext cx="800100" cy="8001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1779" y="2046888"/>
            <a:ext cx="800100" cy="800100"/>
          </a:xfrm>
          <a:prstGeom prst="rect">
            <a:avLst/>
          </a:prstGeom>
        </p:spPr>
      </p:pic>
      <p:pic>
        <p:nvPicPr>
          <p:cNvPr id="75" name="Picture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119" y="3301537"/>
            <a:ext cx="800100" cy="800100"/>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9089" y="5647175"/>
            <a:ext cx="800100" cy="800100"/>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5840" y="5664383"/>
            <a:ext cx="800100" cy="800100"/>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5115" y="4431929"/>
            <a:ext cx="800100" cy="800100"/>
          </a:xfrm>
          <a:prstGeom prst="rect">
            <a:avLst/>
          </a:prstGeom>
        </p:spPr>
      </p:pic>
      <p:cxnSp>
        <p:nvCxnSpPr>
          <p:cNvPr id="50" name="מחבר ישר 97"/>
          <p:cNvCxnSpPr/>
          <p:nvPr/>
        </p:nvCxnSpPr>
        <p:spPr>
          <a:xfrm flipV="1">
            <a:off x="9792698" y="3353240"/>
            <a:ext cx="382220" cy="857762"/>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מחבר ישר 98"/>
          <p:cNvCxnSpPr>
            <a:cxnSpLocks/>
          </p:cNvCxnSpPr>
          <p:nvPr/>
        </p:nvCxnSpPr>
        <p:spPr>
          <a:xfrm flipH="1" flipV="1">
            <a:off x="9792697" y="4325239"/>
            <a:ext cx="382221" cy="874168"/>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מחבר ישר 99"/>
          <p:cNvCxnSpPr/>
          <p:nvPr/>
        </p:nvCxnSpPr>
        <p:spPr>
          <a:xfrm>
            <a:off x="9772531" y="4279935"/>
            <a:ext cx="211275" cy="0"/>
          </a:xfrm>
          <a:prstGeom prst="line">
            <a:avLst/>
          </a:prstGeom>
          <a:ln w="28575"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מלבן 211"/>
          <p:cNvSpPr/>
          <p:nvPr/>
        </p:nvSpPr>
        <p:spPr>
          <a:xfrm>
            <a:off x="9884220" y="1957753"/>
            <a:ext cx="1505712" cy="363873"/>
          </a:xfrm>
          <a:prstGeom prst="rect">
            <a:avLst/>
          </a:prstGeom>
        </p:spPr>
        <p:txBody>
          <a:bodyPr wrap="none" lIns="121917" tIns="60958" rIns="121917" bIns="6095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3232"/>
                </a:solidFill>
                <a:effectLst/>
                <a:uLnTx/>
                <a:uFillTx/>
                <a:latin typeface="Segoe UI Semibold"/>
                <a:ea typeface="+mn-ea"/>
                <a:cs typeface="Segoe UI"/>
              </a:rPr>
              <a:t> Stakeholders</a:t>
            </a:r>
          </a:p>
        </p:txBody>
      </p:sp>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1022" y="4969259"/>
            <a:ext cx="1278910" cy="1271644"/>
          </a:xfrm>
          <a:prstGeom prst="rect">
            <a:avLst/>
          </a:prstGeom>
        </p:spPr>
      </p:pic>
      <p:grpSp>
        <p:nvGrpSpPr>
          <p:cNvPr id="55" name="קבוצה 12"/>
          <p:cNvGrpSpPr/>
          <p:nvPr/>
        </p:nvGrpSpPr>
        <p:grpSpPr>
          <a:xfrm>
            <a:off x="10174918" y="3747651"/>
            <a:ext cx="1107106" cy="1107106"/>
            <a:chOff x="4868499" y="3754258"/>
            <a:chExt cx="1288987" cy="1288987"/>
          </a:xfrm>
        </p:grpSpPr>
        <p:sp>
          <p:nvSpPr>
            <p:cNvPr id="65" name="אליפסה 10"/>
            <p:cNvSpPr/>
            <p:nvPr/>
          </p:nvSpPr>
          <p:spPr>
            <a:xfrm>
              <a:off x="4868499" y="3754258"/>
              <a:ext cx="1288987" cy="1288987"/>
            </a:xfrm>
            <a:prstGeom prst="ellipse">
              <a:avLst/>
            </a:prstGeom>
            <a:solidFill>
              <a:schemeClr val="bg1"/>
            </a:solidFill>
            <a:ln w="38100">
              <a:solidFill>
                <a:srgbClr val="001446"/>
              </a:solidFill>
            </a:ln>
          </p:spPr>
          <p:style>
            <a:lnRef idx="3">
              <a:schemeClr val="lt1"/>
            </a:lnRef>
            <a:fillRef idx="1">
              <a:schemeClr val="accent1"/>
            </a:fillRef>
            <a:effectRef idx="1">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Segoe UI"/>
                <a:ea typeface="+mn-ea"/>
                <a:cs typeface="Segoe UI"/>
              </a:endParaRPr>
            </a:p>
          </p:txBody>
        </p:sp>
        <p:pic>
          <p:nvPicPr>
            <p:cNvPr id="66" name="תמונה 9"/>
            <p:cNvPicPr>
              <a:picLocks noChangeAspect="1"/>
            </p:cNvPicPr>
            <p:nvPr/>
          </p:nvPicPr>
          <p:blipFill>
            <a:blip r:embed="rId10" cstate="hqprint">
              <a:duotone>
                <a:schemeClr val="accent2">
                  <a:shade val="45000"/>
                  <a:satMod val="135000"/>
                </a:schemeClr>
                <a:prstClr val="white"/>
              </a:duotone>
              <a:extLst>
                <a:ext uri="{BEBA8EAE-BF5A-486C-A8C5-ECC9F3942E4B}">
                  <a14:imgProps xmlns:a14="http://schemas.microsoft.com/office/drawing/2010/main">
                    <a14:imgLayer r:embed="rId11">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33120" y="4057333"/>
              <a:ext cx="759745" cy="759745"/>
            </a:xfrm>
            <a:prstGeom prst="rect">
              <a:avLst/>
            </a:prstGeom>
          </p:spPr>
        </p:pic>
      </p:grpSp>
      <p:grpSp>
        <p:nvGrpSpPr>
          <p:cNvPr id="56" name="Group 55"/>
          <p:cNvGrpSpPr/>
          <p:nvPr/>
        </p:nvGrpSpPr>
        <p:grpSpPr>
          <a:xfrm>
            <a:off x="10168777" y="2393146"/>
            <a:ext cx="1113249" cy="1113249"/>
            <a:chOff x="8984909" y="1917774"/>
            <a:chExt cx="1479763" cy="1479763"/>
          </a:xfrm>
        </p:grpSpPr>
        <p:sp>
          <p:nvSpPr>
            <p:cNvPr id="57" name="אליפסה 29"/>
            <p:cNvSpPr/>
            <p:nvPr/>
          </p:nvSpPr>
          <p:spPr>
            <a:xfrm>
              <a:off x="8984909" y="1917774"/>
              <a:ext cx="1479763" cy="1479763"/>
            </a:xfrm>
            <a:prstGeom prst="ellipse">
              <a:avLst/>
            </a:prstGeom>
            <a:solidFill>
              <a:schemeClr val="bg1"/>
            </a:solidFill>
            <a:ln w="38100">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lIns="121917" tIns="60958" rIns="121917" bIns="60958"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Segoe UI"/>
                <a:ea typeface="+mn-ea"/>
                <a:cs typeface="Segoe UI"/>
              </a:endParaRPr>
            </a:p>
          </p:txBody>
        </p:sp>
        <p:grpSp>
          <p:nvGrpSpPr>
            <p:cNvPr id="58" name="קבוצה 22"/>
            <p:cNvGrpSpPr/>
            <p:nvPr/>
          </p:nvGrpSpPr>
          <p:grpSpPr>
            <a:xfrm>
              <a:off x="9152469" y="2024411"/>
              <a:ext cx="1114046" cy="1065043"/>
              <a:chOff x="2458597" y="2193017"/>
              <a:chExt cx="815299" cy="779437"/>
            </a:xfrm>
          </p:grpSpPr>
          <p:pic>
            <p:nvPicPr>
              <p:cNvPr id="59" name="תמונה 11"/>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36538" y="2193017"/>
                <a:ext cx="737358" cy="737358"/>
              </a:xfrm>
              <a:prstGeom prst="rect">
                <a:avLst/>
              </a:prstGeom>
            </p:spPr>
          </p:pic>
          <p:sp>
            <p:nvSpPr>
              <p:cNvPr id="60" name="מלבן 17"/>
              <p:cNvSpPr/>
              <p:nvPr/>
            </p:nvSpPr>
            <p:spPr>
              <a:xfrm>
                <a:off x="2643760" y="2571580"/>
                <a:ext cx="261457" cy="213021"/>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Segoe UI"/>
                  <a:ea typeface="+mn-ea"/>
                  <a:cs typeface="Segoe UI"/>
                </a:endParaRPr>
              </a:p>
            </p:txBody>
          </p:sp>
          <p:grpSp>
            <p:nvGrpSpPr>
              <p:cNvPr id="61" name="קבוצה 18"/>
              <p:cNvGrpSpPr/>
              <p:nvPr/>
            </p:nvGrpSpPr>
            <p:grpSpPr>
              <a:xfrm>
                <a:off x="2458597" y="2620167"/>
                <a:ext cx="332765" cy="352287"/>
                <a:chOff x="1201310" y="4218920"/>
                <a:chExt cx="341973" cy="362034"/>
              </a:xfrm>
            </p:grpSpPr>
            <p:sp>
              <p:nvSpPr>
                <p:cNvPr id="63" name="מלבן 45"/>
                <p:cNvSpPr/>
                <p:nvPr/>
              </p:nvSpPr>
              <p:spPr>
                <a:xfrm>
                  <a:off x="1291976" y="4218920"/>
                  <a:ext cx="191066" cy="337037"/>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Segoe UI"/>
                    <a:ea typeface="+mn-ea"/>
                    <a:cs typeface="Segoe UI"/>
                  </a:endParaRPr>
                </a:p>
              </p:txBody>
            </p:sp>
            <p:pic>
              <p:nvPicPr>
                <p:cNvPr id="64" name="תמונה 3"/>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01310" y="4238981"/>
                  <a:ext cx="341973" cy="341973"/>
                </a:xfrm>
                <a:prstGeom prst="rect">
                  <a:avLst/>
                </a:prstGeom>
              </p:spPr>
            </p:pic>
          </p:grpSp>
          <p:pic>
            <p:nvPicPr>
              <p:cNvPr id="62" name="תמונה 20"/>
              <p:cNvPicPr>
                <a:picLocks noChangeAspect="1"/>
              </p:cNvPicPr>
              <p:nvPr/>
            </p:nvPicPr>
            <p:blipFill rotWithShape="1">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t="39694"/>
              <a:stretch/>
            </p:blipFill>
            <p:spPr>
              <a:xfrm>
                <a:off x="2733963" y="2284749"/>
                <a:ext cx="342508" cy="206554"/>
              </a:xfrm>
              <a:prstGeom prst="rect">
                <a:avLst/>
              </a:prstGeom>
            </p:spPr>
          </p:pic>
        </p:grpSp>
      </p:gr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0818" y="3331322"/>
            <a:ext cx="771433" cy="83265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9465" y="3288057"/>
            <a:ext cx="1428750" cy="800100"/>
          </a:xfrm>
          <a:prstGeom prst="rect">
            <a:avLst/>
          </a:prstGeom>
        </p:spPr>
      </p:pic>
      <p:pic>
        <p:nvPicPr>
          <p:cNvPr id="70" name="Picture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6765" y="4380772"/>
            <a:ext cx="1428750" cy="800100"/>
          </a:xfrm>
          <a:prstGeom prst="rect">
            <a:avLst/>
          </a:prstGeom>
        </p:spPr>
      </p:pic>
    </p:spTree>
    <p:extLst>
      <p:ext uri="{BB962C8B-B14F-4D97-AF65-F5344CB8AC3E}">
        <p14:creationId xmlns:p14="http://schemas.microsoft.com/office/powerpoint/2010/main" val="1913284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ss and white sand under golden hour">
            <a:extLst>
              <a:ext uri="{FF2B5EF4-FFF2-40B4-BE49-F238E27FC236}">
                <a16:creationId xmlns:a16="http://schemas.microsoft.com/office/drawing/2014/main" id="{A4D26236-FE8A-435F-8E8C-28F71B7A2E9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119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A7F59D6B-85C0-4AE8-93E6-18954FC7FE97}"/>
              </a:ext>
            </a:extLst>
          </p:cNvPr>
          <p:cNvSpPr txBox="1"/>
          <p:nvPr/>
        </p:nvSpPr>
        <p:spPr>
          <a:xfrm>
            <a:off x="5020224" y="4167546"/>
            <a:ext cx="2151551" cy="923330"/>
          </a:xfrm>
          <a:prstGeom prst="rect">
            <a:avLst/>
          </a:prstGeom>
          <a:noFill/>
        </p:spPr>
        <p:txBody>
          <a:bodyPr wrap="none" rtlCol="0">
            <a:spAutoFit/>
          </a:bodyPr>
          <a:lstStyle/>
          <a:p>
            <a:r>
              <a:rPr lang="sv-SE" sz="5400" dirty="0">
                <a:solidFill>
                  <a:schemeClr val="bg1"/>
                </a:solidFill>
              </a:rPr>
              <a:t>B01:01</a:t>
            </a:r>
          </a:p>
        </p:txBody>
      </p:sp>
    </p:spTree>
    <p:extLst>
      <p:ext uri="{BB962C8B-B14F-4D97-AF65-F5344CB8AC3E}">
        <p14:creationId xmlns:p14="http://schemas.microsoft.com/office/powerpoint/2010/main" val="177956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8A794-2F60-42B2-97A1-4AC2E27E7F97}"/>
              </a:ext>
            </a:extLst>
          </p:cNvPr>
          <p:cNvPicPr>
            <a:picLocks noChangeAspect="1"/>
          </p:cNvPicPr>
          <p:nvPr/>
        </p:nvPicPr>
        <p:blipFill rotWithShape="1">
          <a:blip r:embed="rId3"/>
          <a:srcRect t="22479" b="812"/>
          <a:stretch/>
        </p:blipFill>
        <p:spPr>
          <a:xfrm>
            <a:off x="0" y="0"/>
            <a:ext cx="12192000" cy="6235700"/>
          </a:xfrm>
          <a:prstGeom prst="rect">
            <a:avLst/>
          </a:prstGeom>
        </p:spPr>
      </p:pic>
      <p:sp>
        <p:nvSpPr>
          <p:cNvPr id="9" name="Rectangle 8">
            <a:extLst>
              <a:ext uri="{FF2B5EF4-FFF2-40B4-BE49-F238E27FC236}">
                <a16:creationId xmlns:a16="http://schemas.microsoft.com/office/drawing/2014/main" id="{EB6EF9DC-D183-4FC1-A5A6-9059E956780B}"/>
              </a:ext>
            </a:extLst>
          </p:cNvPr>
          <p:cNvSpPr/>
          <p:nvPr/>
        </p:nvSpPr>
        <p:spPr>
          <a:xfrm>
            <a:off x="-7228" y="-1"/>
            <a:ext cx="12192000" cy="6202484"/>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 name="AutoShape 4" descr="data:image/jpeg;base64,/9j/4AAQSkZJRgABAQAAAQABAAD/2wCEAAkGBxMTEhUUExQWFhUXFhgYGRgVGRoUGBcYFhwWGhcYGBUYICggGhwlHRUVITEhJSkrLi4uFx8zODMsNygtLisBCgoKDg0OGxAQGzIkICQsLCwsLCwsLCwsLCwsLCwsLCwsLCw0LCwsLCwsLCwsLCwsLCwsLCwsLCwsLCwsLCwsLP/AABEIALcBEwMBIgACEQEDEQH/xAAcAAABBQEBAQAAAAAAAAAAAAAFAAIDBAYBBwj/xABCEAABAgQEAwUGBAUCBQUBAAABAhEAAyExBAUSQSJRYQYTcYGRFDJCUqGxBxUj4TNiwdHwgpIWU3Ky8SRDwtLiov/EABoBAAIDAQEAAAAAAAAAAAAAAAABAgMEBQb/xAA2EQACAQIEBQMBBgYCAwAAAAAAAQIDEQQSIVETMUGRoRRSYQUiIzKB0fBCYnGxwfFT4SQzQ//aAAwDAQACEQMRAD8AymU5TPUmWsy9CCCtJmrRJBSrdPeKS4vUc4iz7BJUkS1YjDBSlOD3yVBLXJMvV4ecZeTPWJikzX1ktxdHDfT6RVxs112DARkVNKZ6GeNcsLzWunL/AL2JFYMf86V6r/8ArEM3CNaYhX/Sr/7ARXIhFNH6xqujiNMLSJ6pYSa6QNC07b7W6v8A3i4SUiWpmJQ7pJQpwxPEP+pN3gLgsWZZcMQaEF2PiAawe7+WE90slJGlQURTjSCC3Igj/Kiqq72NeFWWMmnt+9fi5ouzvbbESUd1LnEKKnCpqEq0k6QRq5Mm9Lxv8J2kxyZfeYmalCEqqVoSNRKUqSlMsEEuFClSdQoKx5d2fyudLmiYFIcDWlZUNKRQhRSEku1vsXjRZ9hcViCiaTrlhiFOl9ZSNSlIB/TUyR7zMAIom2tUzXh4cZ5JQS3bX69Qx2j7VmYsy06UbzCriVQghJWXA90kpDAcNKwcynC43CATkIC0rSCpIc/S+oVFHF481nyBrGojWQ8zTVKflA6sAN6JF7n03AfibL7tCVIVqBAUGBBDVUCTUP8ADQ1FaVjCUXK8nY6M6FenRjCFNST/ABL+3+wblWrE4yYlc6ZJRNdQSmYUspOkS9J+ZLA0FdEarH42WjMUSlaSJ8kFxUd6hwC/8yUkf6ExPJwOCx4E1IBId7jbdmLhwa1s1L+b5onu8UdC1r0TBpUo6lEpPzb1cPvFrk4LczcCGNm0k4uMfwtcnyWvbnseshEsbCJE930jML18zDQZnMxH1PweauavvEDlDDi0CMuVL6w0BUDxL2C5qfb0RDNzZAjPCWuGqkKiLxE+iC4aVniYiVnw2ECThFRwYM84hxqorsvzs4KtobJxwF4peyHnDk4IneFxKrC7CX5sBaIjnR5xW/LjDTlqoM9YLslxGeBCVKWoBKQSSbAC8eKdtO1UzHzaOmSh9Cf/AJq/mP09YtdvO0XfTDIlKeUg1I+NQueqRt68oH9ncm18a6I2HzftFylKEbyep1vp+BlVmtCx2ay5Z4hwp57nwixOyF1MPFPTo9x4xpJYDAAMOkKdOSgVjM5O9z2UMPBQVO1wNgpRlHjQsGxUkagWsSBQeUS5tmLp0I3uTSnJorYvN60iHKcvxGNmaMOgqPxKshA5qVt4XOwiKvJ2RKpUp0IXnLkRTcVoQz1P2iXIcyly3Jqo78hyEa/F/hEpcoNiCJtySHlnppuB1fyjH5p+GmZyBqEpM0C/cK1Kb/oUEk+QMaI0HY4c/r9N1NI6GhGZSzYiOqkSpoqA8eZe2rQSkukgsQoEEHkRcGCGCz5aCNxEXTmjdS+qYafwbJfZ9LwoFo7XUtHIPyNPHp+5GOzJKlLK7j7NFQTee8b7s2fYcSJuIlqKGKQtIcAncE0s/WJfxInZfOQibh0hK1LRqUmUqW/8XvNVAFGss86Ro4t5Wt+Z4qNOSjp2MEEJa1YjVL4X6/59422W9l5MyWFBTk+O9RZQ2IPnAzM+zCpMqZMKwQkpZICtQckAlQTo2PxA0NIkmW2jLQzgkkhxtGgmYNGlBSO80IAUsmjqBISNjdwDakCETTp0xcwuKKElIsduvSK6jkzdhIUovXr1t156XCEmapIllCUkulOl094wd6JIUosKXifM884NA0KmEqCmSpekWYrm1BNX07b7QIw+LVLmJWltSSFJJukpKVOP9reBMUvaiuatarrUpR8VEn+sCgstxVMRONXKtE7I1OUZ4EjRPlpmyzduCak7qRMH/apx4O8FV5YlSDOwy++lBioM02U9hNl1IH8wdJ5xi0mLmX42ZJmJmSlqQsGikljXbqOYNDFTinzOjRrTg7w7Pk/0/L87m1yTtNPwyVolq4Vg3+FRDak9aChcUFIvZBL1qSVDhSXPVrD1ijhlysUCspEqelJUpCeGXOSm6kD4F3JRYgEhrRocnkMh2Z7eH7/2imTa632LsfiqdDDTqRjlnLT5v/nTUOnHiEccOUUtMc8oXEkeCzMt+3dIacYeUQJ8I6fAwZ5BdllGMVyhyZyz8JiPDzeh9ItJxB+U+kWR16jQ7DFRNRBvD4dLWEBUzV7IMO9pm/IfWL4SUeZJM0SMKjkIkGHR0jMnHTh8H1iP8wn/ACxPjRXQeZGuEpPSPNfxk7XSpGHOEkrBnzaL0EfpIGkqCmqCoFgOWro4DtV+JcyWVSsOQVhwZlwk76R8RHO3jGCOXKmSDNUSZi5jgqNSC+pRO7kxJ1UldnRwmCqVm2lyVyll0kFQUr3Xbx/aN5g5moBtoz2XZVX+VIbx3Jg/iMWiSileQjFUnmdz2OBocGnZ/mWcTiky0uYyuY5mVk8opZjmSphJJjT9k+xM2c06egpl3ShVCvqRcJ+/hAoPmzPjPqdOjF2/2Rdkuy5xSgucoy5A3+OZ0Q9h/MfJ9vZMrxuFw0pMqSlKEJsB9yTVRPM1gCjLVgMAABQCzQ45XM5D1icZzjyieNxWNq4iV5ctjSK7RS+cQL7RIjPqy6ZyERnL5g5Q3Xq7GTNIh7XZZg8eCZqNM1mTOQGWOT/OOh8mjxbOezuIwqjqSSgGkxAdBHM/L4GPcEZevpEi8qJBBYghiDUEHYiHGtV6olGpKLPnxM4tYRyPYJ34Z4VRKmUl6slRAHgNo5F+dbGv1b+TU9nsMlUvSpIUkioUAQfEG8Yb8Ssowsmfh5MtITrExemhAIKQkP72k8fC7Uo0ek5NL0Swo0pHgf4hdoPa8cuag8CGlyyPlQ/EPFRUfMRlw0byN2IllRssORJluCSOXxKUf6/QdAIx2dZ+qb+nq/T1ai1lLZgeoSHA8VG6jFZecKmytClaVjfZQPvA8iR6s28DZWGWpmF6CoD+sasqXMjBu6cVc9b/AA//AAulT5aJ2IJU7EocpSHAUEsKqICg51JZThi0Fu1nYjAKXLRJSAoqUk92UpIahHAGBcbg2NI8xyqfm2HOiQMUguwSlKjxbgJINa18YOYlM2RME7HzcUhfAooBRLcABKXlhgAwtQtU3iRnk5J/iLua/hipGqYicAmWl1d6AQAdgtJBUemgeceYqkEWqSpQYVPC1fN/oY2udfiSqYnuZEsCSSD+txrLbslgKk7tFGXgJcvEoRLVrSChlNpJ1AK4gCWUNTEOaiIylkV7FkM9WN2+X+f9A/A5HjVkBOGnF+ctYH+4hh5xq8m7B4gkKnrlyun8RY8hwv5mPVcAf00jpA/EF1GMMsQ30La1apQgnGWoOyLs7h8Ooq1LmKUnSdbaSkkEjSBZ0i7xovaUCBTGEUmIqtJHLqV6lV3m7hX2yXHTi5f+CBPdmOBJg48iu4UOMQP/ABHDjUGBZEcCDBx5BcKS8YkbQ5eYDlApSTHSDBxphcKfmrbQvzb+WBBSYSRBx57hcKnNukYn8SO16pcsYeUdMyYOJQulFmHIqqH5AxoDL6x5T26kkY9WqxSgp6pYBvUKi2jUlKWpow0c9RJlPKMrK2UoODZPzftG0l5aAg6mJPoByAip2cnIKdZo/CAfhAo3SDGJIH+XiM227s99haUKcUodeu4KxU0SkP6CMsETcTN0ywVKPoBzJ2EHRhF42bol0lp9+ZsP5U8zG0yzKZUhGiWlhublR5qO5iOZR16nI+r/AFRU/uqer6gnsz2Wk4YiZO0zptCHHAg80g3PU+QEbD82MD1yY6JUQdWe55OdSc3eTL5zNXSOfnSuQiiUtHO7eDiz3IXLqs0V0hn5mTFSZLiLTA6ktxXZaVmKhDF5ouK4SSYeURHPLcNST81VCiL2c8oUTzyFqEMDiBiMMqU7BaFIdNCAoEODzrHi/aTsdiMNMKdJWm4UndPNo3PZHOQOFRYiNnj8MjEytKixulQuk8/2icKkqTsekhGlUsp8t1zR88ewrS4KFAjmGI8jBrIJ2IkqCkrCNJoDcEEsRszvvF3tRg5kiYQsMpACS1lSyf05iebElP05xTE1ISkrQW2mSyQK/a1jGl1HJXRdTwdGM2m7pdmv6r93NRnH4rZgh0ShKlKKQDMSh1qYM4KuFqcjaPO8xxs2fMVMnTFzFqLlSyVE+ZjRTsNKnBP66goANqAUB0oAYC5lla5VTpUk0Cklw/LmD4xZTqp6PmZcX9PlTvOC+zutbdmyhILKB5EH0MafBqeckpq63D71jLgVEei5D2dBTKmknUogpTsRzeIYmSSuzPhm7OC5XTPTsrxBMp2IYRAIvoliXIfk0V0ZmlrRhpwTWrKMfL7SRAFwgs8oSc0D+7Fj8+SPgiapx9xz7oi1nkYZqPKLSc9T8sWUT1KDhIiaoxfJjugS55Q+WlXI+kEAVnYRwqWPl9YfpwKLK5H0jhkr+U+kXkd478MW04mZZk+sSWHW4ARlcj6QmUdjBWapf8sVpy1jdMReH+QKPdqf3T6Rn+1vZX2vQoOmanhSSKKc+6r616mNBNzdSSzAxYy6eqfNlJNON6chU/1izD0YuolccZ5XdczOYP8AD/HypY4ELu+hYN6/Fp+kUc/yDFpQlCJE4FVGEtSkJG51gMkD0aPeJQYCKPaPE93hpqhfSw8VEJ/rF0sPDmd2H16vGGVpPTmeaZbk/cS0y0IZhU/Mpg6j1LRZEiY/umKpzqY+0WJWdLBcgGMWWm3zOA6mZ3bH+zTD8JhDCTPlMP8A+JlbJEcmdolkWAh8OluGaIlYSYR7phgwc3l9Yrzs8m8x6RB+bTbkwstL5FmQSGUzjy9YerI5p3EDBnc35o6c9m21RK1H5FmiExkUwB3ERy9SKFLmBas4nfNES8yWalUGamtYhnRpkYhbfw/tHIzQzaZ80KLOMh8RHm0iXiElpkqYlQsoJKgfEpcCNNkna1cohM23P+4jQBNeUUMxylE73gyvmFD58/OK3UjLmjRTxko8zRzE4bHytK2UGoQWUHux2jz/ADvsficESuQ8+RuAHUkfzIFx1HoISsvxOGVqkqKhfh/qj+zwdyztsUpV3iCqbQAVSEtuf7RKMWvw6o6lHFptOLs0edTJqFHUkaRy5RUx+J1kB6CPVsw7Ge1GZMmy0omJliYrQdJmAubJo9CNRG0Pzb8KcIJGuVOWhRSCgrIKHYFl0di7OLdbRZBxTuy+tiZzjl5X526nj2FQ60jq/pHt3YvCGYNarJYJGwSKCPL8F2SxvtJlDDzCtIJLB0s1CF+6Qdq1j1z8P5ZMhBPKI4rWxnoaXDueJAlpSSwUsB+gBV/8YzONSlHuqJgv2tmfw0+J/p/eAGgiM+ZJWscvHTvUtsRmc0Tpq0Ka3KsdlqbaImMd3fWOoxEwU1GIZkxzSGpJJeHdrkFy53y7hZhonKN1H1iFKgUnnDCeGDM9x3LPtJtqPrEZxCvnPrEIXDjKtBme4XErFq+ZXrEa5qlbn1h81NI7LVRmguxEaBG07FYNypZ24R/WMnh5Zdm/87R6bkGD7uUlPSvibx0MJG0XPfQtprqFkxm/xAxOnDBO61geSXJ+oHrGlTHnHbjMu9n6E1TLBT4qPvfYDyideeWDJzdkZVcNUFdYnSqrUiYqIrHLM5SLtZjHQ5pFlZJ2iMoLwhEQURYQ89YemWR/eOKlVoXMAEEyWzwyY9GNYszJZLGODCDe8AWIFA7wjLLRKuUxIUR0hyZQcOqsO4FQoPKORfXLrCh3CxCZzw0qUbRpZOZyE17hIem0POeSC47hP0izJD3FmT5MulZNOUVs0y/vRcJULKZ/I8xGpOPw5P8AADx0Y+QB/ABrAlFO6kEU4u6ZFLzRJmylkhIm4SZKmAkDRMl6ikF9zqW3/TGczzt1L/KcOmWqWucoBC5ai5QAKqKRW4DeIvGizBWHnSpkqZISErSQeY5EdQWI8I8nyHs+g4hcvETBL0KCBxJS6ifeGrZmP+oRooxjN2TudKGKzczTdk+0+LKkuo6Q4KVKJCndgAACk9XPlHo3ZefKEvQlkkV07BO2noLRVyb8PMIlIKcWo+Jln7ARRRhe7LJL92opB56SQ/0iFWDT15HSoulUjZPUy+F7QnF43EnVwU7ofySyUv56grzgux5wstlqRiDiE4KUtY1JPdLSgkK3VJJDkhjGtGZyCkK9nA1XSoaVJIoxBiM4wbvexyMXh5KbmZMqJtCkIL3rGt9ukBj7OjyaIMyz7DSkFQw2tfwoSNS1nkkBz4nYVhKnBuykYshkM7zOXh0hcxR4iQAA5oHNIrZb2iw5mMrvdBB4kAE7fCTasY7Ol4jFYkrmKSFOQmWRpQj+QJ28TU7wY7MSe8BJBCqoY/CpJDgH6xrp4aC/FqTyJG0xuCCAiYiYFypgdCwGdrhQ+FQ3EREVgv2PxYGDWdAUBPYBQ90qQCfD3YJnOWp3SLRmq0qcJWzeCLgZdCCKsTEq5anoC0aFWfuzIQG6QxHaFR+FHpFVqfu8BkW5nxh1n4T6R1GGmGmlXixg4vtFMFtPpDsP2hmqISlnJ2EOKpt2TfYMq3GZHhVKmJCx7pc0a1v7+kehYdDCA+TZeUkqXVSi58YMYrEJlS1LWWSkOf26x1bKMVHYtSsgZ2ozJUmU0sEzF0DB9I3V/br4R54nL5hqULfwMEcZ2lnLUpWrSDYMKDYRCnPMRpout6gRzatWnN6tlcrMHzMvmA1lq9DHV4CaKd2v/aYvjP57F5g8WEdmZ5iX/i26CKvut2RyooYrBzhQy1bWBiH2acKCWo0+UwSV2gnO+t26XiaX2onB3V//ADD+63fYMq3AScNNDuFdQQYSMOsfCr0MHJnama4B0k+AoOsNX2onPQJ9LwWpe59gyLcBTErFwWJ6hoSUu4qekHh2nnEe4k05D7RDM7STXsjx0iC1PfwGVbgKZLJsl/KF3RLcKnt7paCsztDNPxpDcki3WGLz6eWGu9bAQvu932FlRT7qaP8A21nyMKLye0M9rr9Ewol91ux5VuQmUCW/8QlSgnarQERj51usc9snJVW/Ll4xRkC4fIAIcNziMKD+76QI/MZwAJDiznnvSEMbOIoGr0BrBkHcOJPMR5r2jnBeLXaimo21Li/n4bRqji5zuGPiqMFm80jEzHvrVyO/MRrwkbZi7DtZjVZIwIMejZVIeU53Kv8AuVHmORTqVj0PKccO5AfdX/cYV1dnop3cVYAZxhgMTJIUpBUru9aDpUkkug8iAXcHZ4NomLUGWNWITM0HQkjWNltsXdJjK9tVqMsTEg/pzUKJHwgukH1UB5x6n2GXKnIE8EKmlKdfQsA7bPv5xKNHiq/QwfUNNNyHLuyC1jVOVof4U1V5mw+sarLMqlSB+mgAsxVdRHVV26Wi4kQ+NdOjCH4UctJI8r/G3JEhEvGIACwoS5hFHBBKFHqCln/mHIR5nlWYABdWKpxmeATKD+RUT/tj1f8AGbOJfcy8EFJ72bMlk6jpTLSC6StXwupvIGPKs07L4nBlGsp1L1KQoElJAUkvqYJYBQVcmgoKRNsZ6B2anj8smc/aUgtd+7EPw0pSwooQtWm7AqboWtADIZurBzZaFkaJ8ovurWiaHPUkExa7EY+Zl+MUZxeRPUdSg50KJDFWwcluTgc4w1IxlUs2Rtdl4qCSxT5WttEeJxKEpKylkpZ+jkB/rHsMyUlabBQNQaGMl2k7KS1JmLTKdJll0ouCADSWVJSomtzQsaw1g0nz0DIY/LcWnEApkpCyTVKfeHlsOsbvs92e7oa5gGs7CrfvGKySdKkqlzE8JTVhToR5j7x62LRopUIwd0NRsMlIjCdss/7xQlSiChKmJ+ZQ/oP82gv28zNSJPcylaZk2hO6UWURyJs/jHl35WsODMNjtuNqRTiav8Cf9SMn0Ci1kuoAG3L0hJmu4UAHqKh6bCBf5aoAByaPuK+Yhisoo+q7Gu1G+7Ri03K7hRc0PYN6/wCGFMmgty8WLdYFnLQAGmVexO/JokXl6Ukgr5+D7fY+kRstwLhmMaAHkxt4w4y2FRU3r9oFHDgGi3GzVozxIJAcgqUaBqA36vBZbhcIFYb4R0esQd8CzUipKwooCVFzYM/l0jqMEhiSFlqC7F9weV4LICYz2BL9DWJO/RYqBIHPeKicNLvVxXif+1b2MJGBlkKIB1am9Og2tAsoiWZPQDcWve9h/SOpxiagFIuLRWGESKakjyIvRvGOqwKSgF0jxPO1T5w/sgW5WOQw4h9YUVJmClk3HqP7x2H9keoZGDYXlEFnL0G7Fvv1hDAj5pVhQH1FriAX5lLc/wDqksTbho1qvDRm0kgf+oSlqhtOw3/zeIcKpfn4JZo7B9WDBd1SgXHN71o2z/aJESZbsVoAN6O4Dmhbk0ZxOcyAa4gHqdI52oW5wlZxhmA74NQuWcDk7f0iLo1bc/A1OO3k0KsBJfSJiOpFna0eZfiDl/d4krSdSJg1BQdgRQprZmEa5Oa4W5naibsQ5sa0DBy3lFbF5lhzL0iYe80ggKJVxDVU8gxZ+r1i/DKpTneTuuuhJVI9F5MtkuLDCsbLA4whPmfuYrdjfxETIeVNwiV1odYceqD94H4zNUgKmKZOtRUByKi7DweLsRCz+z1PQ4KtxI/aVrdblftgtRloVtrI8SBT7GNL+EHavusQiQscC+DULgn3XG4ennGU7S5nLmSJSEKBLuWqwAavrEf4dyFLzCQE/MFeSCFE+gPrF9BuFMh9SpwdXLHXRdz6sgbn2dysKgKmKCSoskEhzzIBu39ojzHPZOFw4mz1MLAMSVHYACvntHk+a9s5WIWpczUT8Ke7WUpSDZ25EnxiyrVyx05s4U3ldin2sld/NkqkrM0zFTJipgUpBOgpSEUYkAlZ8+kXl4uWcKqTNKZkuSpGtKNDyZa1FIKCluOWtSSCUjUJikl7xjMyTNxP6QkKWlK56ta0GgXM1J0kVHCz0jU5bgpmCkCQtImrKf1da06UoU5Thg4KlAOVFrKNG0wRtFWbHfQjyFScJMmyppCgSpK00Y6C0tYPULUR0UIKLzbCqQpJEsglSLu6WYg/frEEkEKmLmJCVzSCdPGlLAhKQdIcMKU5cotTFOAC3iQXF2o1f2jm4hRnO+vexHiNcv7Fzs325OD0Sp5VOwukNNCD3mHahE4CipduMMzhxHqWDxsucgLlrStKg4Ukggg9Y8bOKSCFJUQbbvUAsejH67R3vpkoIGFm+zmXfu0uJhVUd6hQ0k3L3jTSxTWkgU0+Ztk/hxhysmZMWpJJITRLOXAfeNaVplgAkAAUKi1AOZ5CMrl/aqZK0IxwlBakv3kleqWQNylTKRWm8c7X43A4nDJ1ET7qlplLIJVpIclJDJY7/eNaqwaumTasA87z2XPnFXdlQ1FKSDQpBYWs9684HES3qlYJNXVqDFmct1+hipImhJqiwYbbUcE0HuhhESsUC3uE0qS4OqgqbC3rtHEqUc8nK71+SHF+F2CA7pgNKmu7p6V57xycZDOO9AeySKvtXajRWTPTQcJ6iji4L2oxERrnVIOqx+Wofd3u+9d4j6d+59w4nwi60sNSZ4ghw24p94amRJPvylktusKcdABU1t1ikhYOoEEtV/d2DcLWv6jwhe1vTSbdWAegItT+kS4Hy+4s/wAIspkSFMnulA9VtdhsGb+0dTKkpvKT4965Nn2DftFQ4ziBTpcXN/mFgCXp6lnjhnl+GjC4S4Jq4dnJpf8AlHODgLd92HE+F2RbWcPQCVzoVqZ6+v7+MMM9AoMOOg4j46S9Nj6xTmFRUA4JDuw0/bkHPOm0OWtVkqANdz0v9B5GBYdLq+7DiPZdkXl42WBTDpfmA9RcXLWaGnHUZOHT6G3NnB8D+zjEzDqqtLuNzys21fseYhw0V4y7DiYhiXCXDFxwnyhemi3fXuw4sv2kEBiUkgdwgi1XLPYkPRiYUvEhv4MsipO7sa3PKrjnA6VoUpkk6qk0ALjr/qHKw5RH3ifdBUA7VIBFjyJ25mH6eNra93+ocWX7SDwzBIoMMlun7AiFGfUA5YJVU11kP5NCiXpo/Pd/qHGl8dkYj/h/EEOEhiaV9NqefSHDs3iXA0MSHDvUVsWraNlKAH/uC5BNbPQs1KVet4asjVVdgQb1NC7tuSfJMdD1KKLox/8Aw3iWJ0OBuAotVqgB4eOy2LI4UFTDVwhVrO5DRrpwBB4zYigNwHYeLJ+sOSH9xRelQCS4BrXqeW0HqQujHSMqxssugFL8piEghnq6vvDFY/FSSypinYfGlZ5BzWNqoOQnqKsnn8SSC4PFvyh07ApUwWhOph7yQ72AAswCTfmIPUQeriSUlfkYnK8KvFYgaiTpFSAHZqCgrzryMGcb2aBVxS5q2oCdQHhwgCD+Cmd0R3emWouHQNNAFi4GwJtzi8M0nCqZs1KqBiokuXZ/BntRvCH6iGxaq1lZcjBnsDiyf05a9L/ElSSnxcVHWDvZrs1mWCnGbJlIUspUga0zFAAkOQABWl4PHNppfTOXYjiWQXJ3Gp7/AHEcTjJpA1TnLbrUQCwIdlPfcfeISxCegeol0Y7GSc3m8UyXLJqmsuZwpoXTQ7izVrvA+blmbC6EDh+T/wDHj6wYOeYgp0JnkNapL3Y7OxNj9YmTm+II09+qzObWarkGo1GnQBohmp/tEMyYHOV5kRxLSCzUlE+VgbbN94S8vxrOZwDuQBJNaVbUeX36wTkY6cD/ABpp6g14gwcF+Q2o8PTnuKA1pmzCAXrVwKV9Q+39FeH7SFdApOCxLVxB0uA6ZQADi1SWN79I4rATnJ7+YNy6EJB5MLKF4KL7R4t2M5YDB+YJYcWnyNPS8JWf4s0Mwulju9HdJDDUf83hNw/aQZog2XhJgUy580PzTLDWJOrRQMRXrEsrDLPxLqA7lg4FKJ61tzaLX5/iv+eurku1b7Ha48RFtPaLFUAnKcBi6UqcbKJAbk8JOO/hBmRTBVoUBrQCBqcmoFaueLfp60WkkAgqIfpcM/gBt4mtYup7RzyWM6x2CVCjCpaqS4isntLiSHExzYjSkEEhzpDVNSb/AGgtDfwPMiBMpgNVbMSb0ZRJH+k/ZoS5HwkjietmfZjehP0pF1PanE0HeIVUE/pg0LPUjk+2xjh7U4lhwSy5ooy0kvuSx5aaQZY7+BXiU1SA5LUHLSRUmpJ6k7hqiGISCbpYbs3FelLcwxvBSd2pnOy0yzQkPKBqHe+23mTW0NHaqbX9KUqlHk2BYsWNf3gyx93gd4g0K5gVoBUMOr+H0hqZ3vV1cTg7kAObj/OkExm5QdRw+HergS2bdyHfb7Wjv5zLAAOFk2AYFaaUc+NqjrWFkXu/uGm4HTPUUvqKWLgAX3AbmK3/ALQ6YWTwuxfmTQseHS5qQ3iLwZnZlh1BvZUFncCapBCaEHVQOGbr94J+NwfCv2QgEAH9U2qKXBqDU7EQuF/MvIablGXMlq1aixepIZwXqa82ZrN6NVPkqN2Ye7wvYAu5PLw38b3t+DTpSqQsAB6LepIFCE0HCbczEK8bhNYV7OvUA+rvVGpbknbbweDh/P8AcNNyqvEJ1cKrm6gOQoDQmhIfnDJs0O2lLaWFA4cudtwTToWMXEZhhFIAMjhQKBcxZTRItYh2Z2qwjmHxmEUePDl1UcTZhoBS9HtU9fJ5P5l5FdblCdMQdmDn4S5cBwSLKrRT7dIZL0lQUkVdveIJIAaluUGpmLwigR7OrcpacRboUuQQ5t+ylZpgy5Mib8peY9qghw5PiWvDyfKHpuAhIQamSCf+oj6AgCFB32zDf8maamqsQhB/2tSFEskt15FZGelyyVFtdXHys/h/j8o7iEOyRqfx1c7k1fw6RyfiBUh7Uq/135RKvEJSpuI2FSElwxLMWdqekUlJ1SSL6nZ2KnbSwom3j5xDIlsCXWzg+9pqxYFm2fx6xLMUASUqVUkcRdns27sLHaEpCdQ7pdr+8PNgWv4M0Ax5oFAJqwfc8QqQPOOIIcskNapsaNQkMQBuS8OVKZKXUVA8vhIbc1ejMfliuVMARqqx2NauD5HbkIAJe+XpuqzgUNaAXLjlaH0S5sQaFKgp2oFA2L0vy6xAEgjhoTQ8iNieXhEktIdJUl6UFakWFPWC4XHJWCA2qrMEkVAuGJtxct+kdxKgHNqUe5pauwpDZc1FQNNC4BDBKh72nkP3h0nESlEWDEVY2Dda2MAE6ZiWBCSXSzIsSQSkO3CaeUV5k4FSkvQOX0sWpuBXb/KwhMGnhSRU11EDbn4QpcwAF0pFR1YDp5vBoO5xC5aiXCqgDZ9R5jxr1fpDpSEhg4S5DFyAwJBcCxHPxh6pzJ4Ugio1cg9D/m0SyL6BpBpeoLfYfWGBwS1MrqbKcFQdJfU+wr/qeGpkFT0INgzvUkg1Nq7mKyMUsEglJepat7inkIkGMLg6jUJFRQMwCW3DB4AujpJBLqa4cuSG5XqHjiCUNqVUORVq8QIKetKG9Y7MmAE8VKh6VO3Xp5RGShSlFgUhiRUObM7dTAImOMBVbpSpLu5dmcvyhgnkklKqvpHIXAIsdyX847ImAM5Skp4jQ0PR9vOOTJynYMwJ9w8PFs8A7ks7FsgBq6rOWYMAAH8K3eGyWAASqmoB1PR70BLM8MlVJ1GjuH3BO3Iu0MUhJf3mrW7m21RvBzC5NPlzNRZQASQOFVAwDEnqQKtvDpkia769RSAwBerqJbnUmp6RAoEBuZ1cR1PpoARtDhiVGhawvXyfq0FwucnqUXOpiaFJNaULmwNx5RyWh2c0BdibVq3ToI6UjUksC9SznYsCPGO8J4TSwcAghqm9/wBhCA4nQEEa9JpRqlqAOD69Wjn6RTTWTcch/TazXhkwpBNCQPBzW5be0RSp6DQVuWJFN/X+8MVwhLX7hrUKeh8NIZIb3rxAmdpcsbui5JFGcigPvWitOxiVEAoUAfPhpd70h6VghgydT8T+7dqC1oB3HLmkKBum5BHC7bPWtaRyWVtfVwlJDPyLsk9FQhOmPffxcNzNH6REme4Att8vrBcVyymof4i3WvXYGn1hs+Uv3Fh61DEgEMKNexjvtAZNi9CBXb6f3h82cVlIJV7oFKFgSfWpgGQ+zE1AR9RXeg6wog4DUzgk8q0+kdieogxKxuGsJTqFQdT70Z4lmTsGVBPdlJU9UkkC9/GAkxE1wdNywZgecNU53N6gjnu/OMfpVe+Z9zRx37V2Dcs4Ul1ImgvUguGieZ7FpDk6g4uXau28ZqcpYUWU4djs/lD5+LBJZmAatw21OcJ4R++XcOP/ACrsGphwaSn36KBrzGxrZoe2DPEFLY8RFGBJNOfpAKQUk1u9iHLnlEstLEABzXhFwIfp3a2eXcXGXtQXkowiTwKXxEi2xDHazGHDB4UEETDQuDyHhAcgEVBBuH38I6nEooClgKGla7xH08+k34Hxo9YILoweGGopnEKcmv8AM7lhDV5TJKnlzU7O4rTrAqfPQAAEDlqNKHpDV4hFGBBA2tD4FVcqj7IOLT9i7sNoylDFInIdwoE3BFaKenhHBk0oKfv01BHnu8BpU420OCrwIPjyiX2ggNpoCS4Du8HBrX/9nhBxKXs8sJ/lUspV+qgHZiQG5M7M8dPZokF5st7pIP0tSBUutCDyFmD846hCgKu4/mcw3Tr+/wABnpezyXz2YW40zZZY3diRvSJh2dmlN0AE83t5RRkKU4KSbVJt1BiJU0bLVqKuZA8hEcmIX8a7Bmo+3yX5nZ+YxH6b0Lua+HKGoySaCNKBTd9QO9ucV0Ud5gcbOR5gxxGYrvrNm/fxhqOI6tdmDdDZiRk865lFQINxYP1h83JpoCtMuhba56xEMwWSxWpw9XJvzEPmZosGilMwBangYf3/AEt5EuD8+Cb8jxAolHDSzFmGznnD5eUTdDmUSbe9Ycgm3nFNWYzTUKW29YkkZnOQ7ksQGc2D79Yj/wCSvb5GnQ+fBLislmsCxJvUB6eHlEIyyYKs5d+XhE03NZ1GXeHy83nAuS/DUcjzeIOWK2j3Y7Yd9WUl5UtWk6VEigDF/EmK/sqiriCgw+IEXvBaTn00lx7o50rE356sggpQG3NfSDi4rrBdw4dB8pPsAlmpYEJBDsGLdIUwp1OkU2/znBwZ4S7oRsxa8Qyc1mOSJaVAdBYeMT4lfrDyiPCpe/wCpaABUVffdyzPs0Q46QsGhHhGjXnKbdykkcrPDUZ2gVVKT1sYg8RWX/zfdD4NJ/x+GZxKjZyN6V+sd7kk6idVPNxGiXnkhZ/hOeobyeI0ZtJBYyWFesCxNXrTfgPTw/5EA0SmSGDKHKm9KxPLkupkqL83sDf0gzh80wrKJlUh6sTgmcSiGYHau0P1cv8AjkCw8fegDMwSHNVevKkKNIMTguQEKH6x+yXYfpl7kZozQQHJdJfhcVhKQn36t1Lv5QoUbmjMdTpVYs1z0hiQDVIFKkteOQodgLMuWCXURZ6C8OfSzJDt7zl4UKIyGzkycn4nJBYDkIgw00OrSOE0U9fAwoUIjfUYwJLkkb+W8cmgBmFjR60hQofQLkgBIAIt9vKJUJJYuw2hQoaRJDUzFar8PhWIp00gkpJDwoURINssKQlQopQJA8H3iFUg0qHeFChDvcnVhbF3PJmjiZSxZuHnHIUPqMSgoOqnEXtHJTmhYeG8KFCuK41UkuwYv5Q9ckpSXuSG3tChQAuQlIB8QP8ADFaWV8QJp/WFCgE2TJnqSFJFlNEbkFlBtmBeFCgWqC+hLMxClqCV0DMlukRJmlAU6iBY0jkKEJvqSzZiZZSUnUg2d38xHO8BIADkm9m6QoUHUL62GTJoBLXBd23hiZi1VYVF4UKJDT1ElZYhwXHKK6MSwI+ZnO79IUKGJtkgUOT9YUKFAK7P/9k="/>
          <p:cNvSpPr>
            <a:spLocks noChangeAspect="1" noChangeArrowheads="1"/>
          </p:cNvSpPr>
          <p:nvPr/>
        </p:nvSpPr>
        <p:spPr bwMode="auto">
          <a:xfrm>
            <a:off x="1665120" y="-130680"/>
            <a:ext cx="276480" cy="276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44" tIns="41472" rIns="82944" bIns="41472" numCol="1" anchor="t" anchorCtr="0" compatLnSpc="1">
            <a:prstTxWarp prst="textNoShape">
              <a:avLst/>
            </a:prstTxWarp>
          </a:bodyPr>
          <a:lstStyle/>
          <a:p>
            <a:endParaRPr lang="sv-SE" sz="1633"/>
          </a:p>
        </p:txBody>
      </p:sp>
      <p:pic>
        <p:nvPicPr>
          <p:cNvPr id="8" name="Picture 7">
            <a:extLst>
              <a:ext uri="{FF2B5EF4-FFF2-40B4-BE49-F238E27FC236}">
                <a16:creationId xmlns:a16="http://schemas.microsoft.com/office/drawing/2014/main" id="{CB1F3940-DB79-4C1B-8FE1-008163A008A7}"/>
              </a:ext>
            </a:extLst>
          </p:cNvPr>
          <p:cNvPicPr>
            <a:picLocks noChangeAspect="1"/>
          </p:cNvPicPr>
          <p:nvPr/>
        </p:nvPicPr>
        <p:blipFill>
          <a:blip r:embed="rId4"/>
          <a:stretch>
            <a:fillRect/>
          </a:stretch>
        </p:blipFill>
        <p:spPr>
          <a:xfrm>
            <a:off x="9992884" y="6146429"/>
            <a:ext cx="1611529" cy="310612"/>
          </a:xfrm>
          <a:prstGeom prst="rect">
            <a:avLst/>
          </a:prstGeom>
        </p:spPr>
      </p:pic>
      <p:sp>
        <p:nvSpPr>
          <p:cNvPr id="2" name="textruta 1">
            <a:extLst>
              <a:ext uri="{FF2B5EF4-FFF2-40B4-BE49-F238E27FC236}">
                <a16:creationId xmlns:a16="http://schemas.microsoft.com/office/drawing/2014/main" id="{CF3AC71D-F921-4955-8DFE-D95F462C493F}"/>
              </a:ext>
            </a:extLst>
          </p:cNvPr>
          <p:cNvSpPr txBox="1"/>
          <p:nvPr/>
        </p:nvSpPr>
        <p:spPr>
          <a:xfrm>
            <a:off x="1112969" y="2394866"/>
            <a:ext cx="9966062" cy="1877437"/>
          </a:xfrm>
          <a:prstGeom prst="rect">
            <a:avLst/>
          </a:prstGeom>
          <a:noFill/>
        </p:spPr>
        <p:txBody>
          <a:bodyPr wrap="none" rtlCol="0">
            <a:spAutoFit/>
          </a:bodyPr>
          <a:lstStyle/>
          <a:p>
            <a:r>
              <a:rPr lang="sv-SE" sz="3600" b="1" dirty="0">
                <a:solidFill>
                  <a:schemeClr val="bg1"/>
                </a:solidFill>
                <a:latin typeface="Lato" panose="020F0502020204030203" pitchFamily="34" charset="0"/>
              </a:rPr>
              <a:t>FRAMTIDENS ENERGISYSTEM I FASTIGHETER</a:t>
            </a:r>
          </a:p>
          <a:p>
            <a:pPr algn="ctr"/>
            <a:endParaRPr lang="sv-SE" sz="2000" b="1" dirty="0">
              <a:solidFill>
                <a:schemeClr val="bg1"/>
              </a:solidFill>
              <a:latin typeface="Lato" panose="020F0502020204030203" pitchFamily="34" charset="0"/>
            </a:endParaRPr>
          </a:p>
          <a:p>
            <a:pPr algn="ctr"/>
            <a:r>
              <a:rPr lang="sv-SE" sz="2000" b="1" dirty="0">
                <a:solidFill>
                  <a:schemeClr val="bg1"/>
                </a:solidFill>
                <a:latin typeface="Lato" panose="020F0502020204030203" pitchFamily="34" charset="0"/>
              </a:rPr>
              <a:t>HUR RELATERAR DET TILL</a:t>
            </a:r>
          </a:p>
          <a:p>
            <a:pPr algn="ctr"/>
            <a:r>
              <a:rPr lang="sv-SE" sz="2000" b="1" dirty="0">
                <a:solidFill>
                  <a:schemeClr val="bg1"/>
                </a:solidFill>
                <a:latin typeface="Lato" panose="020F0502020204030203" pitchFamily="34" charset="0"/>
              </a:rPr>
              <a:t>UTVECKLINGEN AV </a:t>
            </a:r>
          </a:p>
          <a:p>
            <a:pPr algn="ctr"/>
            <a:r>
              <a:rPr lang="sv-SE" sz="2000" b="1" dirty="0">
                <a:solidFill>
                  <a:schemeClr val="bg1"/>
                </a:solidFill>
                <a:latin typeface="Lato" panose="020F0502020204030203" pitchFamily="34" charset="0"/>
              </a:rPr>
              <a:t>PRODUKT- OCH TJÄNSTEUTBUD I BRANSCHEN ?</a:t>
            </a:r>
          </a:p>
        </p:txBody>
      </p:sp>
    </p:spTree>
    <p:extLst>
      <p:ext uri="{BB962C8B-B14F-4D97-AF65-F5344CB8AC3E}">
        <p14:creationId xmlns:p14="http://schemas.microsoft.com/office/powerpoint/2010/main" val="3885398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86ECD-7932-43DE-A3B5-C52F2116B250}"/>
              </a:ext>
            </a:extLst>
          </p:cNvPr>
          <p:cNvSpPr>
            <a:spLocks noGrp="1"/>
          </p:cNvSpPr>
          <p:nvPr>
            <p:ph type="dt" sz="half" idx="10"/>
          </p:nvPr>
        </p:nvSpPr>
        <p:spPr/>
        <p:txBody>
          <a:bodyPr/>
          <a:lstStyle/>
          <a:p>
            <a:endParaRPr lang="sv-SE"/>
          </a:p>
        </p:txBody>
      </p:sp>
      <p:pic>
        <p:nvPicPr>
          <p:cNvPr id="4" name="Picture 3">
            <a:extLst>
              <a:ext uri="{FF2B5EF4-FFF2-40B4-BE49-F238E27FC236}">
                <a16:creationId xmlns:a16="http://schemas.microsoft.com/office/drawing/2014/main" id="{696E0217-DF73-4F59-B819-C556705CDE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80171" y="0"/>
            <a:ext cx="12192000" cy="6858000"/>
          </a:xfrm>
          <a:prstGeom prst="rect">
            <a:avLst/>
          </a:prstGeom>
        </p:spPr>
      </p:pic>
      <p:pic>
        <p:nvPicPr>
          <p:cNvPr id="7" name="Picture 6">
            <a:extLst>
              <a:ext uri="{FF2B5EF4-FFF2-40B4-BE49-F238E27FC236}">
                <a16:creationId xmlns:a16="http://schemas.microsoft.com/office/drawing/2014/main" id="{19854910-8545-4F55-85EC-E8633CC753D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12711795" y="3731241"/>
            <a:ext cx="169918" cy="256296"/>
          </a:xfrm>
          <a:prstGeom prst="rect">
            <a:avLst/>
          </a:prstGeom>
        </p:spPr>
      </p:pic>
      <p:pic>
        <p:nvPicPr>
          <p:cNvPr id="61" name="Picture 60">
            <a:extLst>
              <a:ext uri="{FF2B5EF4-FFF2-40B4-BE49-F238E27FC236}">
                <a16:creationId xmlns:a16="http://schemas.microsoft.com/office/drawing/2014/main" id="{0BBB83BC-7AD9-4FB2-B724-4AFD1B6D728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rot="2174692">
            <a:off x="8173710" y="4463436"/>
            <a:ext cx="105392" cy="158969"/>
          </a:xfrm>
          <a:prstGeom prst="rect">
            <a:avLst/>
          </a:prstGeom>
        </p:spPr>
      </p:pic>
      <p:pic>
        <p:nvPicPr>
          <p:cNvPr id="62" name="Picture 61">
            <a:extLst>
              <a:ext uri="{FF2B5EF4-FFF2-40B4-BE49-F238E27FC236}">
                <a16:creationId xmlns:a16="http://schemas.microsoft.com/office/drawing/2014/main" id="{F0FB2248-0C66-4956-AC58-5BD6B704C09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rot="2174692">
            <a:off x="8962136" y="5031186"/>
            <a:ext cx="105392" cy="158969"/>
          </a:xfrm>
          <a:prstGeom prst="rect">
            <a:avLst/>
          </a:prstGeom>
        </p:spPr>
      </p:pic>
      <p:grpSp>
        <p:nvGrpSpPr>
          <p:cNvPr id="139" name="Group 138">
            <a:extLst>
              <a:ext uri="{FF2B5EF4-FFF2-40B4-BE49-F238E27FC236}">
                <a16:creationId xmlns:a16="http://schemas.microsoft.com/office/drawing/2014/main" id="{EAB9742C-D27C-4FB3-8774-A91CC07E956E}"/>
              </a:ext>
            </a:extLst>
          </p:cNvPr>
          <p:cNvGrpSpPr/>
          <p:nvPr/>
        </p:nvGrpSpPr>
        <p:grpSpPr>
          <a:xfrm>
            <a:off x="5866722" y="3379302"/>
            <a:ext cx="3145025" cy="2387853"/>
            <a:chOff x="5866722" y="3379302"/>
            <a:chExt cx="3145025" cy="2387853"/>
          </a:xfrm>
        </p:grpSpPr>
        <p:grpSp>
          <p:nvGrpSpPr>
            <p:cNvPr id="23" name="Group 22">
              <a:extLst>
                <a:ext uri="{FF2B5EF4-FFF2-40B4-BE49-F238E27FC236}">
                  <a16:creationId xmlns:a16="http://schemas.microsoft.com/office/drawing/2014/main" id="{09E4FC70-47FC-4DEE-BFFE-B5D58859F8D7}"/>
                </a:ext>
              </a:extLst>
            </p:cNvPr>
            <p:cNvGrpSpPr/>
            <p:nvPr/>
          </p:nvGrpSpPr>
          <p:grpSpPr>
            <a:xfrm rot="2168410">
              <a:off x="8224482" y="4448079"/>
              <a:ext cx="397696" cy="476906"/>
              <a:chOff x="7734273" y="4439917"/>
              <a:chExt cx="641182" cy="768888"/>
            </a:xfrm>
          </p:grpSpPr>
          <p:pic>
            <p:nvPicPr>
              <p:cNvPr id="24" name="Picture 23">
                <a:extLst>
                  <a:ext uri="{FF2B5EF4-FFF2-40B4-BE49-F238E27FC236}">
                    <a16:creationId xmlns:a16="http://schemas.microsoft.com/office/drawing/2014/main" id="{D5E2A7F8-89CC-4A76-AAFE-87FEEC02D0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5" name="Picture 24">
                <a:extLst>
                  <a:ext uri="{FF2B5EF4-FFF2-40B4-BE49-F238E27FC236}">
                    <a16:creationId xmlns:a16="http://schemas.microsoft.com/office/drawing/2014/main" id="{F08C3774-6968-4E36-AAA5-E3F23F1072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6" name="Picture 25">
                <a:extLst>
                  <a:ext uri="{FF2B5EF4-FFF2-40B4-BE49-F238E27FC236}">
                    <a16:creationId xmlns:a16="http://schemas.microsoft.com/office/drawing/2014/main" id="{DC0C5E33-4289-4C75-9EC0-A4B0A47677B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7" name="Picture 26">
                <a:extLst>
                  <a:ext uri="{FF2B5EF4-FFF2-40B4-BE49-F238E27FC236}">
                    <a16:creationId xmlns:a16="http://schemas.microsoft.com/office/drawing/2014/main" id="{8B4D1CAE-6BD9-4770-8DDD-5DA1C080C05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8" name="Picture 27">
                <a:extLst>
                  <a:ext uri="{FF2B5EF4-FFF2-40B4-BE49-F238E27FC236}">
                    <a16:creationId xmlns:a16="http://schemas.microsoft.com/office/drawing/2014/main" id="{000C8E05-65D3-429E-975B-FF0C326B75F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9" name="Picture 28">
                <a:extLst>
                  <a:ext uri="{FF2B5EF4-FFF2-40B4-BE49-F238E27FC236}">
                    <a16:creationId xmlns:a16="http://schemas.microsoft.com/office/drawing/2014/main" id="{7B394B89-7EAC-4933-88C9-7190F9AF19C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0" name="Picture 29">
                <a:extLst>
                  <a:ext uri="{FF2B5EF4-FFF2-40B4-BE49-F238E27FC236}">
                    <a16:creationId xmlns:a16="http://schemas.microsoft.com/office/drawing/2014/main" id="{832AAE8F-464D-49B4-B9B6-81D7F72D38B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1" name="Picture 30">
                <a:extLst>
                  <a:ext uri="{FF2B5EF4-FFF2-40B4-BE49-F238E27FC236}">
                    <a16:creationId xmlns:a16="http://schemas.microsoft.com/office/drawing/2014/main" id="{26E1784A-F666-42EE-976A-74FA5952205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2" name="Picture 31">
                <a:extLst>
                  <a:ext uri="{FF2B5EF4-FFF2-40B4-BE49-F238E27FC236}">
                    <a16:creationId xmlns:a16="http://schemas.microsoft.com/office/drawing/2014/main" id="{286E64F7-7282-4F2F-B060-7744681F9E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3" name="Picture 32">
                <a:extLst>
                  <a:ext uri="{FF2B5EF4-FFF2-40B4-BE49-F238E27FC236}">
                    <a16:creationId xmlns:a16="http://schemas.microsoft.com/office/drawing/2014/main" id="{853AB168-24A0-4D4B-B54D-BB7969E6A44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4" name="Picture 33">
                <a:extLst>
                  <a:ext uri="{FF2B5EF4-FFF2-40B4-BE49-F238E27FC236}">
                    <a16:creationId xmlns:a16="http://schemas.microsoft.com/office/drawing/2014/main" id="{0C9D9C84-9CE7-4A9A-AF6E-BC39C21B4C9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5" name="Picture 34">
                <a:extLst>
                  <a:ext uri="{FF2B5EF4-FFF2-40B4-BE49-F238E27FC236}">
                    <a16:creationId xmlns:a16="http://schemas.microsoft.com/office/drawing/2014/main" id="{74593AA4-41D8-4BB7-8257-A1EB182CA81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6" name="Group 35">
              <a:extLst>
                <a:ext uri="{FF2B5EF4-FFF2-40B4-BE49-F238E27FC236}">
                  <a16:creationId xmlns:a16="http://schemas.microsoft.com/office/drawing/2014/main" id="{4A2BDDDE-0DE5-43DB-A99F-FE563A78D2EF}"/>
                </a:ext>
              </a:extLst>
            </p:cNvPr>
            <p:cNvGrpSpPr/>
            <p:nvPr/>
          </p:nvGrpSpPr>
          <p:grpSpPr>
            <a:xfrm rot="2192371">
              <a:off x="8614051" y="4731900"/>
              <a:ext cx="397696" cy="476906"/>
              <a:chOff x="7734273" y="4439917"/>
              <a:chExt cx="641182" cy="768888"/>
            </a:xfrm>
          </p:grpSpPr>
          <p:pic>
            <p:nvPicPr>
              <p:cNvPr id="37" name="Picture 36">
                <a:extLst>
                  <a:ext uri="{FF2B5EF4-FFF2-40B4-BE49-F238E27FC236}">
                    <a16:creationId xmlns:a16="http://schemas.microsoft.com/office/drawing/2014/main" id="{F976053B-F925-432D-BD30-27B46563DF1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8" name="Picture 37">
                <a:extLst>
                  <a:ext uri="{FF2B5EF4-FFF2-40B4-BE49-F238E27FC236}">
                    <a16:creationId xmlns:a16="http://schemas.microsoft.com/office/drawing/2014/main" id="{17981E2B-0338-44E2-905D-E287D0078FA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9" name="Picture 38">
                <a:extLst>
                  <a:ext uri="{FF2B5EF4-FFF2-40B4-BE49-F238E27FC236}">
                    <a16:creationId xmlns:a16="http://schemas.microsoft.com/office/drawing/2014/main" id="{14EA9AB7-AE4C-401A-AD60-D273CBA128A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0" name="Picture 39">
                <a:extLst>
                  <a:ext uri="{FF2B5EF4-FFF2-40B4-BE49-F238E27FC236}">
                    <a16:creationId xmlns:a16="http://schemas.microsoft.com/office/drawing/2014/main" id="{5A3641A3-5BDF-47FA-8EBB-795BB97863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1" name="Picture 40">
                <a:extLst>
                  <a:ext uri="{FF2B5EF4-FFF2-40B4-BE49-F238E27FC236}">
                    <a16:creationId xmlns:a16="http://schemas.microsoft.com/office/drawing/2014/main" id="{E5F3CE92-3158-4A27-8B78-F23569DB67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2" name="Picture 41">
                <a:extLst>
                  <a:ext uri="{FF2B5EF4-FFF2-40B4-BE49-F238E27FC236}">
                    <a16:creationId xmlns:a16="http://schemas.microsoft.com/office/drawing/2014/main" id="{5F9CE0F6-FD70-458E-A93C-833276CB17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3" name="Picture 42">
                <a:extLst>
                  <a:ext uri="{FF2B5EF4-FFF2-40B4-BE49-F238E27FC236}">
                    <a16:creationId xmlns:a16="http://schemas.microsoft.com/office/drawing/2014/main" id="{D0149B84-9BF2-4625-81CE-9012E07A1B2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4" name="Picture 43">
                <a:extLst>
                  <a:ext uri="{FF2B5EF4-FFF2-40B4-BE49-F238E27FC236}">
                    <a16:creationId xmlns:a16="http://schemas.microsoft.com/office/drawing/2014/main" id="{16F44329-AE3C-45E9-8E4A-8CB629A0AA5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5" name="Picture 44">
                <a:extLst>
                  <a:ext uri="{FF2B5EF4-FFF2-40B4-BE49-F238E27FC236}">
                    <a16:creationId xmlns:a16="http://schemas.microsoft.com/office/drawing/2014/main" id="{2A6305EF-9079-4ACF-BE16-DDB3347CD2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6" name="Picture 45">
                <a:extLst>
                  <a:ext uri="{FF2B5EF4-FFF2-40B4-BE49-F238E27FC236}">
                    <a16:creationId xmlns:a16="http://schemas.microsoft.com/office/drawing/2014/main" id="{2FDA5BC0-3397-4980-AFD6-D00A6BC8201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7" name="Picture 46">
                <a:extLst>
                  <a:ext uri="{FF2B5EF4-FFF2-40B4-BE49-F238E27FC236}">
                    <a16:creationId xmlns:a16="http://schemas.microsoft.com/office/drawing/2014/main" id="{D4A5681B-5C74-415F-9350-F03748D3FC8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8" name="Picture 47">
                <a:extLst>
                  <a:ext uri="{FF2B5EF4-FFF2-40B4-BE49-F238E27FC236}">
                    <a16:creationId xmlns:a16="http://schemas.microsoft.com/office/drawing/2014/main" id="{B8A985AE-10DB-4BA3-B2AF-FF27E81AA1D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63" name="Group 62">
              <a:extLst>
                <a:ext uri="{FF2B5EF4-FFF2-40B4-BE49-F238E27FC236}">
                  <a16:creationId xmlns:a16="http://schemas.microsoft.com/office/drawing/2014/main" id="{9056DCB0-7412-4EEA-981E-EA8024F114FD}"/>
                </a:ext>
              </a:extLst>
            </p:cNvPr>
            <p:cNvGrpSpPr/>
            <p:nvPr/>
          </p:nvGrpSpPr>
          <p:grpSpPr>
            <a:xfrm rot="2339734">
              <a:off x="8220857" y="5290249"/>
              <a:ext cx="397696" cy="476906"/>
              <a:chOff x="7734273" y="4439917"/>
              <a:chExt cx="641182" cy="768888"/>
            </a:xfrm>
          </p:grpSpPr>
          <p:pic>
            <p:nvPicPr>
              <p:cNvPr id="64" name="Picture 63">
                <a:extLst>
                  <a:ext uri="{FF2B5EF4-FFF2-40B4-BE49-F238E27FC236}">
                    <a16:creationId xmlns:a16="http://schemas.microsoft.com/office/drawing/2014/main" id="{915F0613-AA81-4E65-B459-57B82595C03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65" name="Picture 64">
                <a:extLst>
                  <a:ext uri="{FF2B5EF4-FFF2-40B4-BE49-F238E27FC236}">
                    <a16:creationId xmlns:a16="http://schemas.microsoft.com/office/drawing/2014/main" id="{9281CC4C-3762-4B39-A678-1C4E15E6C89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66" name="Picture 65">
                <a:extLst>
                  <a:ext uri="{FF2B5EF4-FFF2-40B4-BE49-F238E27FC236}">
                    <a16:creationId xmlns:a16="http://schemas.microsoft.com/office/drawing/2014/main" id="{F036BE27-B7BE-4283-956C-B1F7DE9AF7C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67" name="Picture 66">
                <a:extLst>
                  <a:ext uri="{FF2B5EF4-FFF2-40B4-BE49-F238E27FC236}">
                    <a16:creationId xmlns:a16="http://schemas.microsoft.com/office/drawing/2014/main" id="{BEAA3A05-AB9A-4A8F-8677-59367FAB363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68" name="Picture 67">
                <a:extLst>
                  <a:ext uri="{FF2B5EF4-FFF2-40B4-BE49-F238E27FC236}">
                    <a16:creationId xmlns:a16="http://schemas.microsoft.com/office/drawing/2014/main" id="{22FEF7BF-D292-4818-A000-819B34527F4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69" name="Picture 68">
                <a:extLst>
                  <a:ext uri="{FF2B5EF4-FFF2-40B4-BE49-F238E27FC236}">
                    <a16:creationId xmlns:a16="http://schemas.microsoft.com/office/drawing/2014/main" id="{EE7122C2-2FEE-427A-A859-E06F4E8AE60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72" name="Picture 71">
                <a:extLst>
                  <a:ext uri="{FF2B5EF4-FFF2-40B4-BE49-F238E27FC236}">
                    <a16:creationId xmlns:a16="http://schemas.microsoft.com/office/drawing/2014/main" id="{F680A914-0269-481C-868E-70B4DCF2E8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73" name="Picture 72">
                <a:extLst>
                  <a:ext uri="{FF2B5EF4-FFF2-40B4-BE49-F238E27FC236}">
                    <a16:creationId xmlns:a16="http://schemas.microsoft.com/office/drawing/2014/main" id="{416D02E1-BD6F-467A-A0FF-374072B84E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74" name="Picture 73">
                <a:extLst>
                  <a:ext uri="{FF2B5EF4-FFF2-40B4-BE49-F238E27FC236}">
                    <a16:creationId xmlns:a16="http://schemas.microsoft.com/office/drawing/2014/main" id="{C324BFBD-5D5B-4EB3-B278-C1539FE92EF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75" name="Picture 74">
                <a:extLst>
                  <a:ext uri="{FF2B5EF4-FFF2-40B4-BE49-F238E27FC236}">
                    <a16:creationId xmlns:a16="http://schemas.microsoft.com/office/drawing/2014/main" id="{AF3D8DFB-81EF-4565-8ABC-DED6138BD4C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76" name="Group 75">
              <a:extLst>
                <a:ext uri="{FF2B5EF4-FFF2-40B4-BE49-F238E27FC236}">
                  <a16:creationId xmlns:a16="http://schemas.microsoft.com/office/drawing/2014/main" id="{9FFC6497-1481-49AF-A5F6-B25C69362689}"/>
                </a:ext>
              </a:extLst>
            </p:cNvPr>
            <p:cNvGrpSpPr/>
            <p:nvPr/>
          </p:nvGrpSpPr>
          <p:grpSpPr>
            <a:xfrm rot="2247785">
              <a:off x="7814825" y="4974734"/>
              <a:ext cx="397696" cy="476906"/>
              <a:chOff x="7734273" y="4439917"/>
              <a:chExt cx="641182" cy="768888"/>
            </a:xfrm>
          </p:grpSpPr>
          <p:pic>
            <p:nvPicPr>
              <p:cNvPr id="77" name="Picture 76">
                <a:extLst>
                  <a:ext uri="{FF2B5EF4-FFF2-40B4-BE49-F238E27FC236}">
                    <a16:creationId xmlns:a16="http://schemas.microsoft.com/office/drawing/2014/main" id="{71801E74-57F9-4EF5-A36F-1FA07450ED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78" name="Picture 77">
                <a:extLst>
                  <a:ext uri="{FF2B5EF4-FFF2-40B4-BE49-F238E27FC236}">
                    <a16:creationId xmlns:a16="http://schemas.microsoft.com/office/drawing/2014/main" id="{5C5D78AE-3346-4340-B046-2621EFD9EA3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79" name="Picture 78">
                <a:extLst>
                  <a:ext uri="{FF2B5EF4-FFF2-40B4-BE49-F238E27FC236}">
                    <a16:creationId xmlns:a16="http://schemas.microsoft.com/office/drawing/2014/main" id="{6B3C4F17-4744-4AA4-8C17-6645DDA7AA0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80" name="Picture 79">
                <a:extLst>
                  <a:ext uri="{FF2B5EF4-FFF2-40B4-BE49-F238E27FC236}">
                    <a16:creationId xmlns:a16="http://schemas.microsoft.com/office/drawing/2014/main" id="{72F53278-2274-479F-A90B-656704F696E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83" name="Picture 82">
                <a:extLst>
                  <a:ext uri="{FF2B5EF4-FFF2-40B4-BE49-F238E27FC236}">
                    <a16:creationId xmlns:a16="http://schemas.microsoft.com/office/drawing/2014/main" id="{FD56EE04-2788-4E14-9744-E7B00DB9DBA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84" name="Picture 83">
                <a:extLst>
                  <a:ext uri="{FF2B5EF4-FFF2-40B4-BE49-F238E27FC236}">
                    <a16:creationId xmlns:a16="http://schemas.microsoft.com/office/drawing/2014/main" id="{351743A7-4F79-4ADA-9EDC-B6E214B829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85" name="Picture 84">
                <a:extLst>
                  <a:ext uri="{FF2B5EF4-FFF2-40B4-BE49-F238E27FC236}">
                    <a16:creationId xmlns:a16="http://schemas.microsoft.com/office/drawing/2014/main" id="{DA867A57-80C2-4857-A446-048D572544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86" name="Picture 85">
                <a:extLst>
                  <a:ext uri="{FF2B5EF4-FFF2-40B4-BE49-F238E27FC236}">
                    <a16:creationId xmlns:a16="http://schemas.microsoft.com/office/drawing/2014/main" id="{FC668F0D-CFC9-4BE8-9A5B-07778138471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87" name="Picture 86">
                <a:extLst>
                  <a:ext uri="{FF2B5EF4-FFF2-40B4-BE49-F238E27FC236}">
                    <a16:creationId xmlns:a16="http://schemas.microsoft.com/office/drawing/2014/main" id="{B39E52F9-749A-4915-9FCA-25C218C1337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88" name="Picture 87">
                <a:extLst>
                  <a:ext uri="{FF2B5EF4-FFF2-40B4-BE49-F238E27FC236}">
                    <a16:creationId xmlns:a16="http://schemas.microsoft.com/office/drawing/2014/main" id="{B2A53719-B508-48A1-92FC-FD3F8F4F444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34" name="Group 133">
              <a:extLst>
                <a:ext uri="{FF2B5EF4-FFF2-40B4-BE49-F238E27FC236}">
                  <a16:creationId xmlns:a16="http://schemas.microsoft.com/office/drawing/2014/main" id="{44F8E5C7-B121-4D14-A534-558F78345134}"/>
                </a:ext>
              </a:extLst>
            </p:cNvPr>
            <p:cNvGrpSpPr/>
            <p:nvPr/>
          </p:nvGrpSpPr>
          <p:grpSpPr>
            <a:xfrm>
              <a:off x="5866722" y="3379302"/>
              <a:ext cx="1186856" cy="915877"/>
              <a:chOff x="5866722" y="3379302"/>
              <a:chExt cx="1186856" cy="915877"/>
            </a:xfrm>
          </p:grpSpPr>
          <p:grpSp>
            <p:nvGrpSpPr>
              <p:cNvPr id="114" name="Group 113">
                <a:extLst>
                  <a:ext uri="{FF2B5EF4-FFF2-40B4-BE49-F238E27FC236}">
                    <a16:creationId xmlns:a16="http://schemas.microsoft.com/office/drawing/2014/main" id="{F9BD88D9-0C4E-4EC5-8F32-7F327461526B}"/>
                  </a:ext>
                </a:extLst>
              </p:cNvPr>
              <p:cNvGrpSpPr/>
              <p:nvPr/>
            </p:nvGrpSpPr>
            <p:grpSpPr>
              <a:xfrm>
                <a:off x="6397107" y="3763417"/>
                <a:ext cx="656471" cy="531762"/>
                <a:chOff x="6385201" y="3780086"/>
                <a:chExt cx="656471" cy="531762"/>
              </a:xfrm>
            </p:grpSpPr>
            <p:grpSp>
              <p:nvGrpSpPr>
                <p:cNvPr id="90" name="Group 89">
                  <a:extLst>
                    <a:ext uri="{FF2B5EF4-FFF2-40B4-BE49-F238E27FC236}">
                      <a16:creationId xmlns:a16="http://schemas.microsoft.com/office/drawing/2014/main" id="{F239ECCE-A54C-4C55-9951-D40467141028}"/>
                    </a:ext>
                  </a:extLst>
                </p:cNvPr>
                <p:cNvGrpSpPr/>
                <p:nvPr/>
              </p:nvGrpSpPr>
              <p:grpSpPr>
                <a:xfrm rot="18464915">
                  <a:off x="6424806" y="3874547"/>
                  <a:ext cx="397696" cy="476906"/>
                  <a:chOff x="7734273" y="4439917"/>
                  <a:chExt cx="641182" cy="768888"/>
                </a:xfrm>
              </p:grpSpPr>
              <p:pic>
                <p:nvPicPr>
                  <p:cNvPr id="91" name="Picture 90">
                    <a:extLst>
                      <a:ext uri="{FF2B5EF4-FFF2-40B4-BE49-F238E27FC236}">
                        <a16:creationId xmlns:a16="http://schemas.microsoft.com/office/drawing/2014/main" id="{176943B0-0A54-484C-92AD-FCC2693984D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92" name="Picture 91">
                    <a:extLst>
                      <a:ext uri="{FF2B5EF4-FFF2-40B4-BE49-F238E27FC236}">
                        <a16:creationId xmlns:a16="http://schemas.microsoft.com/office/drawing/2014/main" id="{7B851C53-88E8-4F39-8625-EA02A9A5332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93" name="Picture 92">
                    <a:extLst>
                      <a:ext uri="{FF2B5EF4-FFF2-40B4-BE49-F238E27FC236}">
                        <a16:creationId xmlns:a16="http://schemas.microsoft.com/office/drawing/2014/main" id="{88552FF5-EB20-475C-A3C7-3113447D383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94" name="Picture 93">
                    <a:extLst>
                      <a:ext uri="{FF2B5EF4-FFF2-40B4-BE49-F238E27FC236}">
                        <a16:creationId xmlns:a16="http://schemas.microsoft.com/office/drawing/2014/main" id="{BAB34D3E-A2E6-466E-8937-EB14D26F58D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95" name="Picture 94">
                    <a:extLst>
                      <a:ext uri="{FF2B5EF4-FFF2-40B4-BE49-F238E27FC236}">
                        <a16:creationId xmlns:a16="http://schemas.microsoft.com/office/drawing/2014/main" id="{F112E72E-8A42-4F20-9122-9F5E3CF944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96" name="Picture 95">
                    <a:extLst>
                      <a:ext uri="{FF2B5EF4-FFF2-40B4-BE49-F238E27FC236}">
                        <a16:creationId xmlns:a16="http://schemas.microsoft.com/office/drawing/2014/main" id="{D780C7C9-51B1-4D98-B364-891814554A1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97" name="Picture 96">
                    <a:extLst>
                      <a:ext uri="{FF2B5EF4-FFF2-40B4-BE49-F238E27FC236}">
                        <a16:creationId xmlns:a16="http://schemas.microsoft.com/office/drawing/2014/main" id="{B648CCCA-9267-4FA6-94E7-5F8B069A40E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98" name="Picture 97">
                    <a:extLst>
                      <a:ext uri="{FF2B5EF4-FFF2-40B4-BE49-F238E27FC236}">
                        <a16:creationId xmlns:a16="http://schemas.microsoft.com/office/drawing/2014/main" id="{EB00E130-A364-4F2C-BAD3-9997C4B9FB4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99" name="Picture 98">
                    <a:extLst>
                      <a:ext uri="{FF2B5EF4-FFF2-40B4-BE49-F238E27FC236}">
                        <a16:creationId xmlns:a16="http://schemas.microsoft.com/office/drawing/2014/main" id="{C5017260-602A-4F27-A163-ABFE1031F37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00" name="Picture 99">
                    <a:extLst>
                      <a:ext uri="{FF2B5EF4-FFF2-40B4-BE49-F238E27FC236}">
                        <a16:creationId xmlns:a16="http://schemas.microsoft.com/office/drawing/2014/main" id="{77B109E5-5917-49BA-99CD-68797735627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103" name="Group 102">
                  <a:extLst>
                    <a:ext uri="{FF2B5EF4-FFF2-40B4-BE49-F238E27FC236}">
                      <a16:creationId xmlns:a16="http://schemas.microsoft.com/office/drawing/2014/main" id="{43073771-67A9-499B-B6DD-5251BA8FB4A4}"/>
                    </a:ext>
                  </a:extLst>
                </p:cNvPr>
                <p:cNvGrpSpPr/>
                <p:nvPr/>
              </p:nvGrpSpPr>
              <p:grpSpPr>
                <a:xfrm rot="18464915">
                  <a:off x="6701851" y="3643001"/>
                  <a:ext cx="202735" cy="476906"/>
                  <a:chOff x="7734273" y="4439917"/>
                  <a:chExt cx="326857" cy="768888"/>
                </a:xfrm>
              </p:grpSpPr>
              <p:pic>
                <p:nvPicPr>
                  <p:cNvPr id="104" name="Picture 103">
                    <a:extLst>
                      <a:ext uri="{FF2B5EF4-FFF2-40B4-BE49-F238E27FC236}">
                        <a16:creationId xmlns:a16="http://schemas.microsoft.com/office/drawing/2014/main" id="{006B436F-F210-460E-893D-47B2BE4A48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05" name="Picture 104">
                    <a:extLst>
                      <a:ext uri="{FF2B5EF4-FFF2-40B4-BE49-F238E27FC236}">
                        <a16:creationId xmlns:a16="http://schemas.microsoft.com/office/drawing/2014/main" id="{5FDB0DA1-396E-4693-B24F-675357083E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08" name="Picture 107">
                    <a:extLst>
                      <a:ext uri="{FF2B5EF4-FFF2-40B4-BE49-F238E27FC236}">
                        <a16:creationId xmlns:a16="http://schemas.microsoft.com/office/drawing/2014/main" id="{2B532F04-4760-4C78-AFE0-00CC76FF0A8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09" name="Picture 108">
                    <a:extLst>
                      <a:ext uri="{FF2B5EF4-FFF2-40B4-BE49-F238E27FC236}">
                        <a16:creationId xmlns:a16="http://schemas.microsoft.com/office/drawing/2014/main" id="{D6916180-3139-417D-A2D2-DE4B67E9C6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12" name="Picture 111">
                    <a:extLst>
                      <a:ext uri="{FF2B5EF4-FFF2-40B4-BE49-F238E27FC236}">
                        <a16:creationId xmlns:a16="http://schemas.microsoft.com/office/drawing/2014/main" id="{E10617F2-4555-4E9A-B705-0AD0C587E71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13" name="Picture 112">
                    <a:extLst>
                      <a:ext uri="{FF2B5EF4-FFF2-40B4-BE49-F238E27FC236}">
                        <a16:creationId xmlns:a16="http://schemas.microsoft.com/office/drawing/2014/main" id="{73C3B34B-9169-4851-A872-6EEFCB41A6F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grpSp>
            <p:nvGrpSpPr>
              <p:cNvPr id="115" name="Group 114">
                <a:extLst>
                  <a:ext uri="{FF2B5EF4-FFF2-40B4-BE49-F238E27FC236}">
                    <a16:creationId xmlns:a16="http://schemas.microsoft.com/office/drawing/2014/main" id="{9EC2D384-C731-432A-B0AA-4B2E425182BE}"/>
                  </a:ext>
                </a:extLst>
              </p:cNvPr>
              <p:cNvGrpSpPr/>
              <p:nvPr/>
            </p:nvGrpSpPr>
            <p:grpSpPr>
              <a:xfrm rot="10800000">
                <a:off x="5866722" y="3379302"/>
                <a:ext cx="656471" cy="531762"/>
                <a:chOff x="6385201" y="3780086"/>
                <a:chExt cx="656471" cy="531762"/>
              </a:xfrm>
            </p:grpSpPr>
            <p:grpSp>
              <p:nvGrpSpPr>
                <p:cNvPr id="116" name="Group 115">
                  <a:extLst>
                    <a:ext uri="{FF2B5EF4-FFF2-40B4-BE49-F238E27FC236}">
                      <a16:creationId xmlns:a16="http://schemas.microsoft.com/office/drawing/2014/main" id="{E71E46DB-48BC-4BCC-BFA1-F3410928CF56}"/>
                    </a:ext>
                  </a:extLst>
                </p:cNvPr>
                <p:cNvGrpSpPr/>
                <p:nvPr/>
              </p:nvGrpSpPr>
              <p:grpSpPr>
                <a:xfrm rot="18464915">
                  <a:off x="6424806" y="3874547"/>
                  <a:ext cx="397696" cy="476906"/>
                  <a:chOff x="7734273" y="4439917"/>
                  <a:chExt cx="641182" cy="768888"/>
                </a:xfrm>
              </p:grpSpPr>
              <p:pic>
                <p:nvPicPr>
                  <p:cNvPr id="124" name="Picture 123">
                    <a:extLst>
                      <a:ext uri="{FF2B5EF4-FFF2-40B4-BE49-F238E27FC236}">
                        <a16:creationId xmlns:a16="http://schemas.microsoft.com/office/drawing/2014/main" id="{3BD479F6-8782-43B9-94F5-34318B3B0F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25" name="Picture 124">
                    <a:extLst>
                      <a:ext uri="{FF2B5EF4-FFF2-40B4-BE49-F238E27FC236}">
                        <a16:creationId xmlns:a16="http://schemas.microsoft.com/office/drawing/2014/main" id="{AE5B23AA-758C-43BF-9F14-7C8E9E6302B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26" name="Picture 125">
                    <a:extLst>
                      <a:ext uri="{FF2B5EF4-FFF2-40B4-BE49-F238E27FC236}">
                        <a16:creationId xmlns:a16="http://schemas.microsoft.com/office/drawing/2014/main" id="{853F73DB-6733-4FC8-B848-308DAA122EB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27" name="Picture 126">
                    <a:extLst>
                      <a:ext uri="{FF2B5EF4-FFF2-40B4-BE49-F238E27FC236}">
                        <a16:creationId xmlns:a16="http://schemas.microsoft.com/office/drawing/2014/main" id="{39C3D2BB-8935-4FC1-B74A-76BB6476D7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28" name="Picture 127">
                    <a:extLst>
                      <a:ext uri="{FF2B5EF4-FFF2-40B4-BE49-F238E27FC236}">
                        <a16:creationId xmlns:a16="http://schemas.microsoft.com/office/drawing/2014/main" id="{48587580-F805-4F76-9369-EAA225AFFEE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29" name="Picture 128">
                    <a:extLst>
                      <a:ext uri="{FF2B5EF4-FFF2-40B4-BE49-F238E27FC236}">
                        <a16:creationId xmlns:a16="http://schemas.microsoft.com/office/drawing/2014/main" id="{DB0BC7BA-4BE8-42D5-B2C6-C24075B103E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30" name="Picture 129">
                    <a:extLst>
                      <a:ext uri="{FF2B5EF4-FFF2-40B4-BE49-F238E27FC236}">
                        <a16:creationId xmlns:a16="http://schemas.microsoft.com/office/drawing/2014/main" id="{E3C745CD-0EAF-4070-A2FE-A7C70C556E7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31" name="Picture 130">
                    <a:extLst>
                      <a:ext uri="{FF2B5EF4-FFF2-40B4-BE49-F238E27FC236}">
                        <a16:creationId xmlns:a16="http://schemas.microsoft.com/office/drawing/2014/main" id="{C5D95A15-3D91-4CA8-B501-0CD8636FA66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32" name="Picture 131">
                    <a:extLst>
                      <a:ext uri="{FF2B5EF4-FFF2-40B4-BE49-F238E27FC236}">
                        <a16:creationId xmlns:a16="http://schemas.microsoft.com/office/drawing/2014/main" id="{AB6A7099-D75E-4AAA-AC6E-6CE5A6B484B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33" name="Picture 132">
                    <a:extLst>
                      <a:ext uri="{FF2B5EF4-FFF2-40B4-BE49-F238E27FC236}">
                        <a16:creationId xmlns:a16="http://schemas.microsoft.com/office/drawing/2014/main" id="{9454D0AE-003C-45E9-B1D6-2A61E8D4CF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117" name="Group 116">
                  <a:extLst>
                    <a:ext uri="{FF2B5EF4-FFF2-40B4-BE49-F238E27FC236}">
                      <a16:creationId xmlns:a16="http://schemas.microsoft.com/office/drawing/2014/main" id="{EB017CA3-1ACD-4B3F-BE2D-7311D201BB7B}"/>
                    </a:ext>
                  </a:extLst>
                </p:cNvPr>
                <p:cNvGrpSpPr/>
                <p:nvPr/>
              </p:nvGrpSpPr>
              <p:grpSpPr>
                <a:xfrm rot="18464915">
                  <a:off x="6701851" y="3643001"/>
                  <a:ext cx="202735" cy="476906"/>
                  <a:chOff x="7734273" y="4439917"/>
                  <a:chExt cx="326857" cy="768888"/>
                </a:xfrm>
              </p:grpSpPr>
              <p:pic>
                <p:nvPicPr>
                  <p:cNvPr id="118" name="Picture 117">
                    <a:extLst>
                      <a:ext uri="{FF2B5EF4-FFF2-40B4-BE49-F238E27FC236}">
                        <a16:creationId xmlns:a16="http://schemas.microsoft.com/office/drawing/2014/main" id="{F4E0A0F7-AD36-4340-A552-334DDFD5676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19" name="Picture 118">
                    <a:extLst>
                      <a:ext uri="{FF2B5EF4-FFF2-40B4-BE49-F238E27FC236}">
                        <a16:creationId xmlns:a16="http://schemas.microsoft.com/office/drawing/2014/main" id="{3D929832-B794-4A30-B7EE-1CEAF08F7C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20" name="Picture 119">
                    <a:extLst>
                      <a:ext uri="{FF2B5EF4-FFF2-40B4-BE49-F238E27FC236}">
                        <a16:creationId xmlns:a16="http://schemas.microsoft.com/office/drawing/2014/main" id="{48611C02-8F01-4920-9AA8-7A560C304E7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21" name="Picture 120">
                    <a:extLst>
                      <a:ext uri="{FF2B5EF4-FFF2-40B4-BE49-F238E27FC236}">
                        <a16:creationId xmlns:a16="http://schemas.microsoft.com/office/drawing/2014/main" id="{764BD127-9B30-4AB3-BDF8-85D806325CE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22" name="Picture 121">
                    <a:extLst>
                      <a:ext uri="{FF2B5EF4-FFF2-40B4-BE49-F238E27FC236}">
                        <a16:creationId xmlns:a16="http://schemas.microsoft.com/office/drawing/2014/main" id="{32D67207-2B75-4441-B775-7AEF5F9DD09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23" name="Picture 122">
                    <a:extLst>
                      <a:ext uri="{FF2B5EF4-FFF2-40B4-BE49-F238E27FC236}">
                        <a16:creationId xmlns:a16="http://schemas.microsoft.com/office/drawing/2014/main" id="{C5B18AC0-2252-4258-A7BD-65FACD63F18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grpSp>
      </p:grpSp>
      <p:sp>
        <p:nvSpPr>
          <p:cNvPr id="137" name="Content Placeholder 10">
            <a:extLst>
              <a:ext uri="{FF2B5EF4-FFF2-40B4-BE49-F238E27FC236}">
                <a16:creationId xmlns:a16="http://schemas.microsoft.com/office/drawing/2014/main" id="{A991637F-6736-41B7-8A63-4C41EFF470AD}"/>
              </a:ext>
            </a:extLst>
          </p:cNvPr>
          <p:cNvSpPr txBox="1">
            <a:spLocks/>
          </p:cNvSpPr>
          <p:nvPr/>
        </p:nvSpPr>
        <p:spPr>
          <a:xfrm>
            <a:off x="619523" y="1824091"/>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Solenergi</a:t>
            </a:r>
          </a:p>
        </p:txBody>
      </p:sp>
      <p:sp>
        <p:nvSpPr>
          <p:cNvPr id="138" name="Title 9">
            <a:extLst>
              <a:ext uri="{FF2B5EF4-FFF2-40B4-BE49-F238E27FC236}">
                <a16:creationId xmlns:a16="http://schemas.microsoft.com/office/drawing/2014/main" id="{E2491169-78C0-40C0-90CC-8483D16C2A4C}"/>
              </a:ext>
            </a:extLst>
          </p:cNvPr>
          <p:cNvSpPr txBox="1">
            <a:spLocks/>
          </p:cNvSpPr>
          <p:nvPr/>
        </p:nvSpPr>
        <p:spPr>
          <a:xfrm>
            <a:off x="593019" y="1075869"/>
            <a:ext cx="1614153" cy="584775"/>
          </a:xfrm>
          <a:prstGeom prst="rect">
            <a:avLst/>
          </a:prstGeom>
          <a:noFill/>
        </p:spPr>
        <p:txBody>
          <a:bodyPr wrap="square" rtlCol="0">
            <a:spAutoFit/>
          </a:bodyPr>
          <a:lstStyle>
            <a:lvl1pPr>
              <a:spcBef>
                <a:spcPct val="0"/>
              </a:spcBef>
              <a:buNone/>
              <a:defRPr lang="sv-SE" sz="2000" b="1">
                <a:latin typeface="Open Sans" panose="020B0606030504020204" pitchFamily="34" charset="0"/>
                <a:ea typeface="Open Sans" panose="020B0606030504020204" pitchFamily="34" charset="0"/>
                <a:cs typeface="Open Sans" panose="020B0606030504020204" pitchFamily="34" charset="0"/>
              </a:defRPr>
            </a:lvl1pPr>
          </a:lstStyle>
          <a:p>
            <a:r>
              <a:rPr lang="sv-SE" sz="3200" b="0" spc="200" dirty="0">
                <a:latin typeface="Lato Black" panose="020F0A02020204030203" pitchFamily="34" charset="0"/>
              </a:rPr>
              <a:t>NUTID</a:t>
            </a:r>
          </a:p>
        </p:txBody>
      </p:sp>
      <p:sp>
        <p:nvSpPr>
          <p:cNvPr id="140" name="Content Placeholder 10">
            <a:extLst>
              <a:ext uri="{FF2B5EF4-FFF2-40B4-BE49-F238E27FC236}">
                <a16:creationId xmlns:a16="http://schemas.microsoft.com/office/drawing/2014/main" id="{AB992FB5-F060-4123-A914-79A87FDC712B}"/>
              </a:ext>
            </a:extLst>
          </p:cNvPr>
          <p:cNvSpPr txBox="1">
            <a:spLocks/>
          </p:cNvSpPr>
          <p:nvPr/>
        </p:nvSpPr>
        <p:spPr>
          <a:xfrm>
            <a:off x="619523" y="2278335"/>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Laddstolpe</a:t>
            </a:r>
          </a:p>
        </p:txBody>
      </p:sp>
      <p:grpSp>
        <p:nvGrpSpPr>
          <p:cNvPr id="145" name="Group 144">
            <a:extLst>
              <a:ext uri="{FF2B5EF4-FFF2-40B4-BE49-F238E27FC236}">
                <a16:creationId xmlns:a16="http://schemas.microsoft.com/office/drawing/2014/main" id="{8D2BEBB1-D56B-464D-8B5B-05827D4EF069}"/>
              </a:ext>
            </a:extLst>
          </p:cNvPr>
          <p:cNvGrpSpPr/>
          <p:nvPr/>
        </p:nvGrpSpPr>
        <p:grpSpPr>
          <a:xfrm>
            <a:off x="6442717" y="5174687"/>
            <a:ext cx="176081" cy="315616"/>
            <a:chOff x="2195644" y="3916629"/>
            <a:chExt cx="176081" cy="315616"/>
          </a:xfrm>
          <a:effectLst>
            <a:glow rad="101600">
              <a:schemeClr val="accent3">
                <a:satMod val="175000"/>
                <a:alpha val="40000"/>
              </a:schemeClr>
            </a:glow>
          </a:effectLst>
        </p:grpSpPr>
        <p:cxnSp>
          <p:nvCxnSpPr>
            <p:cNvPr id="142" name="Straight Connector 141">
              <a:extLst>
                <a:ext uri="{FF2B5EF4-FFF2-40B4-BE49-F238E27FC236}">
                  <a16:creationId xmlns:a16="http://schemas.microsoft.com/office/drawing/2014/main" id="{6DA7CFFB-6D72-4929-8072-A165D64C00A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143" name="Isosceles Triangle 142">
              <a:extLst>
                <a:ext uri="{FF2B5EF4-FFF2-40B4-BE49-F238E27FC236}">
                  <a16:creationId xmlns:a16="http://schemas.microsoft.com/office/drawing/2014/main" id="{482DFB65-1C1C-45A6-9605-E4A9D4E2686F}"/>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146" name="Title 9">
            <a:extLst>
              <a:ext uri="{FF2B5EF4-FFF2-40B4-BE49-F238E27FC236}">
                <a16:creationId xmlns:a16="http://schemas.microsoft.com/office/drawing/2014/main" id="{F69C516E-7DB0-494D-835E-96294071BDDA}"/>
              </a:ext>
            </a:extLst>
          </p:cNvPr>
          <p:cNvSpPr txBox="1">
            <a:spLocks/>
          </p:cNvSpPr>
          <p:nvPr/>
        </p:nvSpPr>
        <p:spPr>
          <a:xfrm>
            <a:off x="593019" y="3304004"/>
            <a:ext cx="2340681" cy="584775"/>
          </a:xfrm>
          <a:prstGeom prst="rect">
            <a:avLst/>
          </a:prstGeom>
          <a:noFill/>
        </p:spPr>
        <p:txBody>
          <a:bodyPr wrap="square" rtlCol="0">
            <a:spAutoFit/>
          </a:bodyPr>
          <a:lstStyle>
            <a:lvl1pPr>
              <a:spcBef>
                <a:spcPct val="0"/>
              </a:spcBef>
              <a:buNone/>
              <a:defRPr lang="sv-SE" sz="2000" b="1">
                <a:latin typeface="Open Sans" panose="020B0606030504020204" pitchFamily="34" charset="0"/>
                <a:ea typeface="Open Sans" panose="020B0606030504020204" pitchFamily="34" charset="0"/>
                <a:cs typeface="Open Sans" panose="020B0606030504020204" pitchFamily="34" charset="0"/>
              </a:defRPr>
            </a:lvl1pPr>
          </a:lstStyle>
          <a:p>
            <a:r>
              <a:rPr lang="sv-SE" sz="3200" b="0" spc="200" dirty="0">
                <a:latin typeface="Lato Black" panose="020F0A02020204030203" pitchFamily="34" charset="0"/>
              </a:rPr>
              <a:t>FRAMTID</a:t>
            </a:r>
          </a:p>
        </p:txBody>
      </p:sp>
      <p:sp>
        <p:nvSpPr>
          <p:cNvPr id="147" name="Content Placeholder 10">
            <a:extLst>
              <a:ext uri="{FF2B5EF4-FFF2-40B4-BE49-F238E27FC236}">
                <a16:creationId xmlns:a16="http://schemas.microsoft.com/office/drawing/2014/main" id="{3A59A5C7-7B7B-4276-8F52-475CD0140184}"/>
              </a:ext>
            </a:extLst>
          </p:cNvPr>
          <p:cNvSpPr txBox="1">
            <a:spLocks/>
          </p:cNvSpPr>
          <p:nvPr/>
        </p:nvSpPr>
        <p:spPr>
          <a:xfrm>
            <a:off x="619523" y="4034295"/>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Mer solenergi</a:t>
            </a:r>
          </a:p>
        </p:txBody>
      </p:sp>
      <p:grpSp>
        <p:nvGrpSpPr>
          <p:cNvPr id="437" name="Group 436">
            <a:extLst>
              <a:ext uri="{FF2B5EF4-FFF2-40B4-BE49-F238E27FC236}">
                <a16:creationId xmlns:a16="http://schemas.microsoft.com/office/drawing/2014/main" id="{034409C3-B798-4721-B651-24BA91F5C730}"/>
              </a:ext>
            </a:extLst>
          </p:cNvPr>
          <p:cNvGrpSpPr/>
          <p:nvPr/>
        </p:nvGrpSpPr>
        <p:grpSpPr>
          <a:xfrm>
            <a:off x="4466328" y="366720"/>
            <a:ext cx="7158732" cy="4814585"/>
            <a:chOff x="4466328" y="366720"/>
            <a:chExt cx="7158732" cy="4814585"/>
          </a:xfrm>
        </p:grpSpPr>
        <p:grpSp>
          <p:nvGrpSpPr>
            <p:cNvPr id="386" name="Group 385">
              <a:extLst>
                <a:ext uri="{FF2B5EF4-FFF2-40B4-BE49-F238E27FC236}">
                  <a16:creationId xmlns:a16="http://schemas.microsoft.com/office/drawing/2014/main" id="{33C69CC7-4499-4E3A-A6CC-CC056B92CE14}"/>
                </a:ext>
              </a:extLst>
            </p:cNvPr>
            <p:cNvGrpSpPr/>
            <p:nvPr/>
          </p:nvGrpSpPr>
          <p:grpSpPr>
            <a:xfrm rot="2059002">
              <a:off x="11324706" y="4676202"/>
              <a:ext cx="300354" cy="476906"/>
              <a:chOff x="7734273" y="4439917"/>
              <a:chExt cx="484243" cy="768888"/>
            </a:xfrm>
          </p:grpSpPr>
          <p:pic>
            <p:nvPicPr>
              <p:cNvPr id="387" name="Picture 386">
                <a:extLst>
                  <a:ext uri="{FF2B5EF4-FFF2-40B4-BE49-F238E27FC236}">
                    <a16:creationId xmlns:a16="http://schemas.microsoft.com/office/drawing/2014/main" id="{CD735D12-625A-4BAF-9F94-164C0122987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88" name="Picture 387">
                <a:extLst>
                  <a:ext uri="{FF2B5EF4-FFF2-40B4-BE49-F238E27FC236}">
                    <a16:creationId xmlns:a16="http://schemas.microsoft.com/office/drawing/2014/main" id="{29A2E32F-483B-4CBA-BD5E-5A593AB5C5E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89" name="Picture 388">
                <a:extLst>
                  <a:ext uri="{FF2B5EF4-FFF2-40B4-BE49-F238E27FC236}">
                    <a16:creationId xmlns:a16="http://schemas.microsoft.com/office/drawing/2014/main" id="{A7955BFE-C935-41D1-A603-2D86EBC5FE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91" name="Picture 390">
                <a:extLst>
                  <a:ext uri="{FF2B5EF4-FFF2-40B4-BE49-F238E27FC236}">
                    <a16:creationId xmlns:a16="http://schemas.microsoft.com/office/drawing/2014/main" id="{C046F399-7C00-444F-8085-12AB2BACF4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92" name="Picture 391">
                <a:extLst>
                  <a:ext uri="{FF2B5EF4-FFF2-40B4-BE49-F238E27FC236}">
                    <a16:creationId xmlns:a16="http://schemas.microsoft.com/office/drawing/2014/main" id="{EE8FDE9C-EF6E-42C2-AAEE-C1429E15B00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93" name="Picture 392">
                <a:extLst>
                  <a:ext uri="{FF2B5EF4-FFF2-40B4-BE49-F238E27FC236}">
                    <a16:creationId xmlns:a16="http://schemas.microsoft.com/office/drawing/2014/main" id="{D567F2B1-B52C-4BA6-BD78-9B7EEA8ED03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95" name="Picture 394">
                <a:extLst>
                  <a:ext uri="{FF2B5EF4-FFF2-40B4-BE49-F238E27FC236}">
                    <a16:creationId xmlns:a16="http://schemas.microsoft.com/office/drawing/2014/main" id="{D23B3A6C-22B6-454C-B41F-5094B0E2C83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96" name="Picture 395">
                <a:extLst>
                  <a:ext uri="{FF2B5EF4-FFF2-40B4-BE49-F238E27FC236}">
                    <a16:creationId xmlns:a16="http://schemas.microsoft.com/office/drawing/2014/main" id="{4C121E03-2291-4A55-8A79-706E226B74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97" name="Picture 396">
                <a:extLst>
                  <a:ext uri="{FF2B5EF4-FFF2-40B4-BE49-F238E27FC236}">
                    <a16:creationId xmlns:a16="http://schemas.microsoft.com/office/drawing/2014/main" id="{27B54C0D-BF92-4118-A17B-4E53C00D29B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436" name="Group 435">
              <a:extLst>
                <a:ext uri="{FF2B5EF4-FFF2-40B4-BE49-F238E27FC236}">
                  <a16:creationId xmlns:a16="http://schemas.microsoft.com/office/drawing/2014/main" id="{5B535417-7545-4A2E-A602-7D6E7EC058E9}"/>
                </a:ext>
              </a:extLst>
            </p:cNvPr>
            <p:cNvGrpSpPr/>
            <p:nvPr/>
          </p:nvGrpSpPr>
          <p:grpSpPr>
            <a:xfrm>
              <a:off x="4466328" y="366720"/>
              <a:ext cx="5601044" cy="4814585"/>
              <a:chOff x="4466328" y="366720"/>
              <a:chExt cx="5601044" cy="4814585"/>
            </a:xfrm>
          </p:grpSpPr>
          <p:grpSp>
            <p:nvGrpSpPr>
              <p:cNvPr id="317" name="Group 316">
                <a:extLst>
                  <a:ext uri="{FF2B5EF4-FFF2-40B4-BE49-F238E27FC236}">
                    <a16:creationId xmlns:a16="http://schemas.microsoft.com/office/drawing/2014/main" id="{C7CF8277-A2CF-4E45-B6A8-090737B8EEC8}"/>
                  </a:ext>
                </a:extLst>
              </p:cNvPr>
              <p:cNvGrpSpPr/>
              <p:nvPr/>
            </p:nvGrpSpPr>
            <p:grpSpPr>
              <a:xfrm rot="2338489">
                <a:off x="7868354" y="4155398"/>
                <a:ext cx="203012" cy="476906"/>
                <a:chOff x="7891212" y="4439917"/>
                <a:chExt cx="327304" cy="768888"/>
              </a:xfrm>
            </p:grpSpPr>
            <p:pic>
              <p:nvPicPr>
                <p:cNvPr id="318" name="Picture 317">
                  <a:extLst>
                    <a:ext uri="{FF2B5EF4-FFF2-40B4-BE49-F238E27FC236}">
                      <a16:creationId xmlns:a16="http://schemas.microsoft.com/office/drawing/2014/main" id="{EC2305D8-86F2-46B1-B2D7-0E000589F97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2"/>
                  <a:ext cx="169919" cy="256297"/>
                </a:xfrm>
                <a:prstGeom prst="rect">
                  <a:avLst/>
                </a:prstGeom>
              </p:spPr>
            </p:pic>
            <p:pic>
              <p:nvPicPr>
                <p:cNvPr id="319" name="Picture 318">
                  <a:extLst>
                    <a:ext uri="{FF2B5EF4-FFF2-40B4-BE49-F238E27FC236}">
                      <a16:creationId xmlns:a16="http://schemas.microsoft.com/office/drawing/2014/main" id="{23150E82-2F84-44BE-BC92-F9FDF28904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21" name="Picture 320">
                  <a:extLst>
                    <a:ext uri="{FF2B5EF4-FFF2-40B4-BE49-F238E27FC236}">
                      <a16:creationId xmlns:a16="http://schemas.microsoft.com/office/drawing/2014/main" id="{258FB021-34D4-471C-B8CB-697D061266D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22" name="Picture 321">
                  <a:extLst>
                    <a:ext uri="{FF2B5EF4-FFF2-40B4-BE49-F238E27FC236}">
                      <a16:creationId xmlns:a16="http://schemas.microsoft.com/office/drawing/2014/main" id="{4E62CA4E-CC41-4C0C-A902-C7C5E9A0A61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324" name="Group 323">
                <a:extLst>
                  <a:ext uri="{FF2B5EF4-FFF2-40B4-BE49-F238E27FC236}">
                    <a16:creationId xmlns:a16="http://schemas.microsoft.com/office/drawing/2014/main" id="{653E9C5A-B6ED-4D25-8A7D-E2AD0ACE35DE}"/>
                  </a:ext>
                </a:extLst>
              </p:cNvPr>
              <p:cNvGrpSpPr/>
              <p:nvPr/>
            </p:nvGrpSpPr>
            <p:grpSpPr>
              <a:xfrm rot="2338489">
                <a:off x="7806511" y="4546199"/>
                <a:ext cx="203012" cy="476906"/>
                <a:chOff x="7891212" y="4439917"/>
                <a:chExt cx="327304" cy="768888"/>
              </a:xfrm>
            </p:grpSpPr>
            <p:pic>
              <p:nvPicPr>
                <p:cNvPr id="325" name="Picture 324">
                  <a:extLst>
                    <a:ext uri="{FF2B5EF4-FFF2-40B4-BE49-F238E27FC236}">
                      <a16:creationId xmlns:a16="http://schemas.microsoft.com/office/drawing/2014/main" id="{D336E54C-2D1E-41AE-B565-00065BBAA8C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26" name="Picture 325">
                  <a:extLst>
                    <a:ext uri="{FF2B5EF4-FFF2-40B4-BE49-F238E27FC236}">
                      <a16:creationId xmlns:a16="http://schemas.microsoft.com/office/drawing/2014/main" id="{BEBCDE32-E82D-4F07-9429-F5A80A82702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27" name="Picture 326">
                  <a:extLst>
                    <a:ext uri="{FF2B5EF4-FFF2-40B4-BE49-F238E27FC236}">
                      <a16:creationId xmlns:a16="http://schemas.microsoft.com/office/drawing/2014/main" id="{D5AC2284-C508-4BB2-895B-9124D287F9F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29" name="Picture 328">
                  <a:extLst>
                    <a:ext uri="{FF2B5EF4-FFF2-40B4-BE49-F238E27FC236}">
                      <a16:creationId xmlns:a16="http://schemas.microsoft.com/office/drawing/2014/main" id="{7FE91B39-9E51-446A-A1F7-4D42771FD64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331" name="Group 330">
                <a:extLst>
                  <a:ext uri="{FF2B5EF4-FFF2-40B4-BE49-F238E27FC236}">
                    <a16:creationId xmlns:a16="http://schemas.microsoft.com/office/drawing/2014/main" id="{8EC11622-089F-45BA-961D-C1575D692BA0}"/>
                  </a:ext>
                </a:extLst>
              </p:cNvPr>
              <p:cNvGrpSpPr/>
              <p:nvPr/>
            </p:nvGrpSpPr>
            <p:grpSpPr>
              <a:xfrm rot="2338489">
                <a:off x="7421942" y="4863368"/>
                <a:ext cx="203012" cy="317937"/>
                <a:chOff x="7891212" y="4696213"/>
                <a:chExt cx="327304" cy="512592"/>
              </a:xfrm>
            </p:grpSpPr>
            <p:pic>
              <p:nvPicPr>
                <p:cNvPr id="332" name="Picture 331">
                  <a:extLst>
                    <a:ext uri="{FF2B5EF4-FFF2-40B4-BE49-F238E27FC236}">
                      <a16:creationId xmlns:a16="http://schemas.microsoft.com/office/drawing/2014/main" id="{2638386A-7610-4FC4-893D-A575EAA538B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33" name="Picture 332">
                  <a:extLst>
                    <a:ext uri="{FF2B5EF4-FFF2-40B4-BE49-F238E27FC236}">
                      <a16:creationId xmlns:a16="http://schemas.microsoft.com/office/drawing/2014/main" id="{7D8CEDD0-3AE5-4A7B-9D5C-FA140FA3EA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34" name="Picture 333">
                  <a:extLst>
                    <a:ext uri="{FF2B5EF4-FFF2-40B4-BE49-F238E27FC236}">
                      <a16:creationId xmlns:a16="http://schemas.microsoft.com/office/drawing/2014/main" id="{EBA8B9BE-A952-48BD-80D7-7F4B9AF7FB7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38" name="Group 337">
                <a:extLst>
                  <a:ext uri="{FF2B5EF4-FFF2-40B4-BE49-F238E27FC236}">
                    <a16:creationId xmlns:a16="http://schemas.microsoft.com/office/drawing/2014/main" id="{29B19921-A416-45A5-9A76-3B86F5CCCA76}"/>
                  </a:ext>
                </a:extLst>
              </p:cNvPr>
              <p:cNvGrpSpPr/>
              <p:nvPr/>
            </p:nvGrpSpPr>
            <p:grpSpPr>
              <a:xfrm rot="2338489">
                <a:off x="8878295" y="2956063"/>
                <a:ext cx="203012" cy="317938"/>
                <a:chOff x="7891212" y="4696212"/>
                <a:chExt cx="327304" cy="512593"/>
              </a:xfrm>
            </p:grpSpPr>
            <p:pic>
              <p:nvPicPr>
                <p:cNvPr id="339" name="Picture 338">
                  <a:extLst>
                    <a:ext uri="{FF2B5EF4-FFF2-40B4-BE49-F238E27FC236}">
                      <a16:creationId xmlns:a16="http://schemas.microsoft.com/office/drawing/2014/main" id="{FCBC15DB-FD94-4AED-B5C9-D23E50B1B52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2"/>
                  <a:ext cx="169919" cy="256297"/>
                </a:xfrm>
                <a:prstGeom prst="rect">
                  <a:avLst/>
                </a:prstGeom>
              </p:spPr>
            </p:pic>
            <p:pic>
              <p:nvPicPr>
                <p:cNvPr id="341" name="Picture 340">
                  <a:extLst>
                    <a:ext uri="{FF2B5EF4-FFF2-40B4-BE49-F238E27FC236}">
                      <a16:creationId xmlns:a16="http://schemas.microsoft.com/office/drawing/2014/main" id="{EFF78134-678A-43AD-9C78-C571E393AD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grpSp>
          <p:grpSp>
            <p:nvGrpSpPr>
              <p:cNvPr id="343" name="Group 342">
                <a:extLst>
                  <a:ext uri="{FF2B5EF4-FFF2-40B4-BE49-F238E27FC236}">
                    <a16:creationId xmlns:a16="http://schemas.microsoft.com/office/drawing/2014/main" id="{469FEC22-5E06-4FE9-A8DD-F3488806FBB4}"/>
                  </a:ext>
                </a:extLst>
              </p:cNvPr>
              <p:cNvGrpSpPr/>
              <p:nvPr/>
            </p:nvGrpSpPr>
            <p:grpSpPr>
              <a:xfrm rot="2338489">
                <a:off x="8560256" y="3381808"/>
                <a:ext cx="203012" cy="317937"/>
                <a:chOff x="7891212" y="4696213"/>
                <a:chExt cx="327304" cy="512592"/>
              </a:xfrm>
            </p:grpSpPr>
            <p:pic>
              <p:nvPicPr>
                <p:cNvPr id="345" name="Picture 344">
                  <a:extLst>
                    <a:ext uri="{FF2B5EF4-FFF2-40B4-BE49-F238E27FC236}">
                      <a16:creationId xmlns:a16="http://schemas.microsoft.com/office/drawing/2014/main" id="{80AAAA7F-4D21-486A-81D4-D2F37EAD7A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46" name="Picture 345">
                  <a:extLst>
                    <a:ext uri="{FF2B5EF4-FFF2-40B4-BE49-F238E27FC236}">
                      <a16:creationId xmlns:a16="http://schemas.microsoft.com/office/drawing/2014/main" id="{CDD57BBE-DAD9-46D6-B1A7-D23BED4B01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50" name="Group 349">
                <a:extLst>
                  <a:ext uri="{FF2B5EF4-FFF2-40B4-BE49-F238E27FC236}">
                    <a16:creationId xmlns:a16="http://schemas.microsoft.com/office/drawing/2014/main" id="{66345E89-C348-4CDE-B949-D67B0D58767B}"/>
                  </a:ext>
                </a:extLst>
              </p:cNvPr>
              <p:cNvGrpSpPr/>
              <p:nvPr/>
            </p:nvGrpSpPr>
            <p:grpSpPr>
              <a:xfrm rot="2338489">
                <a:off x="8841364" y="3340318"/>
                <a:ext cx="203012" cy="317937"/>
                <a:chOff x="7891212" y="4696213"/>
                <a:chExt cx="327304" cy="512592"/>
              </a:xfrm>
            </p:grpSpPr>
            <p:pic>
              <p:nvPicPr>
                <p:cNvPr id="351" name="Picture 350">
                  <a:extLst>
                    <a:ext uri="{FF2B5EF4-FFF2-40B4-BE49-F238E27FC236}">
                      <a16:creationId xmlns:a16="http://schemas.microsoft.com/office/drawing/2014/main" id="{4D6B1DA3-6B8D-4122-B605-E89BDE1CC8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52" name="Picture 351">
                  <a:extLst>
                    <a:ext uri="{FF2B5EF4-FFF2-40B4-BE49-F238E27FC236}">
                      <a16:creationId xmlns:a16="http://schemas.microsoft.com/office/drawing/2014/main" id="{A994D6A2-82EB-479D-A0D5-625CCF3570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53" name="Picture 352">
                  <a:extLst>
                    <a:ext uri="{FF2B5EF4-FFF2-40B4-BE49-F238E27FC236}">
                      <a16:creationId xmlns:a16="http://schemas.microsoft.com/office/drawing/2014/main" id="{0B0D4673-97C0-41DD-BBDE-CC71CAA1E5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grpSp>
          <p:grpSp>
            <p:nvGrpSpPr>
              <p:cNvPr id="360" name="Group 359">
                <a:extLst>
                  <a:ext uri="{FF2B5EF4-FFF2-40B4-BE49-F238E27FC236}">
                    <a16:creationId xmlns:a16="http://schemas.microsoft.com/office/drawing/2014/main" id="{EE591989-5546-46C6-B124-B72F6E171528}"/>
                  </a:ext>
                </a:extLst>
              </p:cNvPr>
              <p:cNvGrpSpPr/>
              <p:nvPr/>
            </p:nvGrpSpPr>
            <p:grpSpPr>
              <a:xfrm rot="18309411">
                <a:off x="9392869" y="3371297"/>
                <a:ext cx="318526" cy="476906"/>
                <a:chOff x="7734273" y="4439917"/>
                <a:chExt cx="641182" cy="768888"/>
              </a:xfrm>
            </p:grpSpPr>
            <p:pic>
              <p:nvPicPr>
                <p:cNvPr id="361" name="Picture 360">
                  <a:extLst>
                    <a:ext uri="{FF2B5EF4-FFF2-40B4-BE49-F238E27FC236}">
                      <a16:creationId xmlns:a16="http://schemas.microsoft.com/office/drawing/2014/main" id="{BB41E344-105F-411F-A571-6CDB8930BDA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62" name="Picture 361">
                  <a:extLst>
                    <a:ext uri="{FF2B5EF4-FFF2-40B4-BE49-F238E27FC236}">
                      <a16:creationId xmlns:a16="http://schemas.microsoft.com/office/drawing/2014/main" id="{09C933B8-33F7-44D8-844B-31C33471335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63" name="Picture 362">
                  <a:extLst>
                    <a:ext uri="{FF2B5EF4-FFF2-40B4-BE49-F238E27FC236}">
                      <a16:creationId xmlns:a16="http://schemas.microsoft.com/office/drawing/2014/main" id="{0E28CD0D-9E4A-46C1-8C79-00D33636A0C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64" name="Picture 363">
                  <a:extLst>
                    <a:ext uri="{FF2B5EF4-FFF2-40B4-BE49-F238E27FC236}">
                      <a16:creationId xmlns:a16="http://schemas.microsoft.com/office/drawing/2014/main" id="{8C19C8E4-54D8-404D-9F31-8478E93270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365" name="Picture 364">
                  <a:extLst>
                    <a:ext uri="{FF2B5EF4-FFF2-40B4-BE49-F238E27FC236}">
                      <a16:creationId xmlns:a16="http://schemas.microsoft.com/office/drawing/2014/main" id="{C33A5181-0CA2-4333-98B8-194A1588485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66" name="Picture 365">
                  <a:extLst>
                    <a:ext uri="{FF2B5EF4-FFF2-40B4-BE49-F238E27FC236}">
                      <a16:creationId xmlns:a16="http://schemas.microsoft.com/office/drawing/2014/main" id="{FF723069-FECC-4AF3-A125-8507391ECC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67" name="Picture 366">
                  <a:extLst>
                    <a:ext uri="{FF2B5EF4-FFF2-40B4-BE49-F238E27FC236}">
                      <a16:creationId xmlns:a16="http://schemas.microsoft.com/office/drawing/2014/main" id="{AF1EBE61-7BC5-4C58-BE1E-6453BA4FEB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68" name="Picture 367">
                  <a:extLst>
                    <a:ext uri="{FF2B5EF4-FFF2-40B4-BE49-F238E27FC236}">
                      <a16:creationId xmlns:a16="http://schemas.microsoft.com/office/drawing/2014/main" id="{96FD68EC-94B0-4CCC-82DB-5F0D0786F04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69" name="Picture 368">
                  <a:extLst>
                    <a:ext uri="{FF2B5EF4-FFF2-40B4-BE49-F238E27FC236}">
                      <a16:creationId xmlns:a16="http://schemas.microsoft.com/office/drawing/2014/main" id="{D21637E7-EF2A-4C5B-A157-03BEDCB9841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70" name="Picture 369">
                  <a:extLst>
                    <a:ext uri="{FF2B5EF4-FFF2-40B4-BE49-F238E27FC236}">
                      <a16:creationId xmlns:a16="http://schemas.microsoft.com/office/drawing/2014/main" id="{86B912F6-0803-49A2-BD0C-5704F0649E3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71" name="Picture 370">
                  <a:extLst>
                    <a:ext uri="{FF2B5EF4-FFF2-40B4-BE49-F238E27FC236}">
                      <a16:creationId xmlns:a16="http://schemas.microsoft.com/office/drawing/2014/main" id="{2BAA2D11-9FED-443D-AC47-E0977318D79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72" name="Picture 371">
                  <a:extLst>
                    <a:ext uri="{FF2B5EF4-FFF2-40B4-BE49-F238E27FC236}">
                      <a16:creationId xmlns:a16="http://schemas.microsoft.com/office/drawing/2014/main" id="{F4638696-33CA-4C36-9FCF-DC8A94E527F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73" name="Group 372">
                <a:extLst>
                  <a:ext uri="{FF2B5EF4-FFF2-40B4-BE49-F238E27FC236}">
                    <a16:creationId xmlns:a16="http://schemas.microsoft.com/office/drawing/2014/main" id="{3FA73E7C-4C1F-42F2-A4C0-462B3C5BE3B0}"/>
                  </a:ext>
                </a:extLst>
              </p:cNvPr>
              <p:cNvGrpSpPr/>
              <p:nvPr/>
            </p:nvGrpSpPr>
            <p:grpSpPr>
              <a:xfrm rot="18309411">
                <a:off x="9095157" y="3144713"/>
                <a:ext cx="318526" cy="158969"/>
                <a:chOff x="7734273" y="4439917"/>
                <a:chExt cx="641182" cy="256296"/>
              </a:xfrm>
            </p:grpSpPr>
            <p:pic>
              <p:nvPicPr>
                <p:cNvPr id="382" name="Picture 381">
                  <a:extLst>
                    <a:ext uri="{FF2B5EF4-FFF2-40B4-BE49-F238E27FC236}">
                      <a16:creationId xmlns:a16="http://schemas.microsoft.com/office/drawing/2014/main" id="{3479910F-C310-490D-A22B-2A34EAA13A1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83" name="Picture 382">
                  <a:extLst>
                    <a:ext uri="{FF2B5EF4-FFF2-40B4-BE49-F238E27FC236}">
                      <a16:creationId xmlns:a16="http://schemas.microsoft.com/office/drawing/2014/main" id="{23F02B6E-0074-496D-B179-E42936CBCCA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84" name="Picture 383">
                  <a:extLst>
                    <a:ext uri="{FF2B5EF4-FFF2-40B4-BE49-F238E27FC236}">
                      <a16:creationId xmlns:a16="http://schemas.microsoft.com/office/drawing/2014/main" id="{F1310ED3-0ED7-4961-9711-09E69EE878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85" name="Picture 384">
                  <a:extLst>
                    <a:ext uri="{FF2B5EF4-FFF2-40B4-BE49-F238E27FC236}">
                      <a16:creationId xmlns:a16="http://schemas.microsoft.com/office/drawing/2014/main" id="{C1701DFF-79C9-4DDA-88F8-408B5962BC4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99" name="Group 398">
                <a:extLst>
                  <a:ext uri="{FF2B5EF4-FFF2-40B4-BE49-F238E27FC236}">
                    <a16:creationId xmlns:a16="http://schemas.microsoft.com/office/drawing/2014/main" id="{B94C9D20-8D58-4238-A711-CBB58B4C9B9D}"/>
                  </a:ext>
                </a:extLst>
              </p:cNvPr>
              <p:cNvGrpSpPr/>
              <p:nvPr/>
            </p:nvGrpSpPr>
            <p:grpSpPr>
              <a:xfrm rot="2059002">
                <a:off x="9864637" y="3559705"/>
                <a:ext cx="202735" cy="476906"/>
                <a:chOff x="7734273" y="4439917"/>
                <a:chExt cx="326857" cy="768888"/>
              </a:xfrm>
            </p:grpSpPr>
            <p:pic>
              <p:nvPicPr>
                <p:cNvPr id="400" name="Picture 399">
                  <a:extLst>
                    <a:ext uri="{FF2B5EF4-FFF2-40B4-BE49-F238E27FC236}">
                      <a16:creationId xmlns:a16="http://schemas.microsoft.com/office/drawing/2014/main" id="{F028F253-351C-4A18-8224-E1EEC8D29C2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01" name="Picture 400">
                  <a:extLst>
                    <a:ext uri="{FF2B5EF4-FFF2-40B4-BE49-F238E27FC236}">
                      <a16:creationId xmlns:a16="http://schemas.microsoft.com/office/drawing/2014/main" id="{C107700B-0881-42D2-9681-03667ED4D5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03" name="Picture 402">
                  <a:extLst>
                    <a:ext uri="{FF2B5EF4-FFF2-40B4-BE49-F238E27FC236}">
                      <a16:creationId xmlns:a16="http://schemas.microsoft.com/office/drawing/2014/main" id="{1432BA1C-EE0F-4EC2-9E89-6E6140F6515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06" name="Picture 405">
                  <a:extLst>
                    <a:ext uri="{FF2B5EF4-FFF2-40B4-BE49-F238E27FC236}">
                      <a16:creationId xmlns:a16="http://schemas.microsoft.com/office/drawing/2014/main" id="{691C4B32-2D89-4CFB-BD2B-B75F4FCE369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07" name="Picture 406">
                  <a:extLst>
                    <a:ext uri="{FF2B5EF4-FFF2-40B4-BE49-F238E27FC236}">
                      <a16:creationId xmlns:a16="http://schemas.microsoft.com/office/drawing/2014/main" id="{E9AF0E27-72C2-4C41-88C8-C5429924F3E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435" name="Group 434">
                <a:extLst>
                  <a:ext uri="{FF2B5EF4-FFF2-40B4-BE49-F238E27FC236}">
                    <a16:creationId xmlns:a16="http://schemas.microsoft.com/office/drawing/2014/main" id="{D7AF6868-E084-4330-8F5F-5EE7315F606A}"/>
                  </a:ext>
                </a:extLst>
              </p:cNvPr>
              <p:cNvGrpSpPr/>
              <p:nvPr/>
            </p:nvGrpSpPr>
            <p:grpSpPr>
              <a:xfrm>
                <a:off x="4466328" y="366720"/>
                <a:ext cx="3839311" cy="2883280"/>
                <a:chOff x="4466328" y="366720"/>
                <a:chExt cx="3839311" cy="2883280"/>
              </a:xfrm>
            </p:grpSpPr>
            <p:grpSp>
              <p:nvGrpSpPr>
                <p:cNvPr id="148" name="Group 147">
                  <a:extLst>
                    <a:ext uri="{FF2B5EF4-FFF2-40B4-BE49-F238E27FC236}">
                      <a16:creationId xmlns:a16="http://schemas.microsoft.com/office/drawing/2014/main" id="{CFE75D33-AB0A-4585-99BD-008A9B0D2C1F}"/>
                    </a:ext>
                  </a:extLst>
                </p:cNvPr>
                <p:cNvGrpSpPr/>
                <p:nvPr/>
              </p:nvGrpSpPr>
              <p:grpSpPr>
                <a:xfrm rot="18501892">
                  <a:off x="6445917" y="327115"/>
                  <a:ext cx="397696" cy="476906"/>
                  <a:chOff x="7734273" y="4439917"/>
                  <a:chExt cx="641182" cy="768888"/>
                </a:xfrm>
              </p:grpSpPr>
              <p:pic>
                <p:nvPicPr>
                  <p:cNvPr id="149" name="Picture 148">
                    <a:extLst>
                      <a:ext uri="{FF2B5EF4-FFF2-40B4-BE49-F238E27FC236}">
                        <a16:creationId xmlns:a16="http://schemas.microsoft.com/office/drawing/2014/main" id="{CC2FF8B9-41C9-4B79-AABC-D1CDC3E7ABE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50" name="Picture 149">
                    <a:extLst>
                      <a:ext uri="{FF2B5EF4-FFF2-40B4-BE49-F238E27FC236}">
                        <a16:creationId xmlns:a16="http://schemas.microsoft.com/office/drawing/2014/main" id="{E16F96EE-E290-4874-8FFC-DFB9F755761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51" name="Picture 150">
                    <a:extLst>
                      <a:ext uri="{FF2B5EF4-FFF2-40B4-BE49-F238E27FC236}">
                        <a16:creationId xmlns:a16="http://schemas.microsoft.com/office/drawing/2014/main" id="{294B578B-D007-4243-96CF-05945C8360A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52" name="Picture 151">
                    <a:extLst>
                      <a:ext uri="{FF2B5EF4-FFF2-40B4-BE49-F238E27FC236}">
                        <a16:creationId xmlns:a16="http://schemas.microsoft.com/office/drawing/2014/main" id="{52523FDC-1071-4493-B64E-C5B7468DFF5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53" name="Picture 152">
                    <a:extLst>
                      <a:ext uri="{FF2B5EF4-FFF2-40B4-BE49-F238E27FC236}">
                        <a16:creationId xmlns:a16="http://schemas.microsoft.com/office/drawing/2014/main" id="{AA5DBD47-C9DE-4A76-8DDC-7BE60A8010B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54" name="Picture 153">
                    <a:extLst>
                      <a:ext uri="{FF2B5EF4-FFF2-40B4-BE49-F238E27FC236}">
                        <a16:creationId xmlns:a16="http://schemas.microsoft.com/office/drawing/2014/main" id="{60D953AB-FDF6-4004-BC5A-B3519019553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55" name="Picture 154">
                    <a:extLst>
                      <a:ext uri="{FF2B5EF4-FFF2-40B4-BE49-F238E27FC236}">
                        <a16:creationId xmlns:a16="http://schemas.microsoft.com/office/drawing/2014/main" id="{791D817F-D1AD-44D7-BD61-74DB4DA80B6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56" name="Picture 155">
                    <a:extLst>
                      <a:ext uri="{FF2B5EF4-FFF2-40B4-BE49-F238E27FC236}">
                        <a16:creationId xmlns:a16="http://schemas.microsoft.com/office/drawing/2014/main" id="{7F5ABCDC-6A85-484C-AC2D-96CD6CCC1A5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57" name="Picture 156">
                    <a:extLst>
                      <a:ext uri="{FF2B5EF4-FFF2-40B4-BE49-F238E27FC236}">
                        <a16:creationId xmlns:a16="http://schemas.microsoft.com/office/drawing/2014/main" id="{3B1F69CF-AF92-432D-A2A3-F872D3522A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58" name="Picture 157">
                    <a:extLst>
                      <a:ext uri="{FF2B5EF4-FFF2-40B4-BE49-F238E27FC236}">
                        <a16:creationId xmlns:a16="http://schemas.microsoft.com/office/drawing/2014/main" id="{7D678BFC-43C7-4597-808F-2A00D68A0DF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59" name="Picture 158">
                    <a:extLst>
                      <a:ext uri="{FF2B5EF4-FFF2-40B4-BE49-F238E27FC236}">
                        <a16:creationId xmlns:a16="http://schemas.microsoft.com/office/drawing/2014/main" id="{0BEE275F-058B-4D14-8271-18DBCB1E40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60" name="Picture 159">
                    <a:extLst>
                      <a:ext uri="{FF2B5EF4-FFF2-40B4-BE49-F238E27FC236}">
                        <a16:creationId xmlns:a16="http://schemas.microsoft.com/office/drawing/2014/main" id="{90C218F4-5918-4144-B59B-D27FBE420AB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61" name="Group 160">
                  <a:extLst>
                    <a:ext uri="{FF2B5EF4-FFF2-40B4-BE49-F238E27FC236}">
                      <a16:creationId xmlns:a16="http://schemas.microsoft.com/office/drawing/2014/main" id="{339A4F56-52F5-475B-A502-E5929F350AD8}"/>
                    </a:ext>
                  </a:extLst>
                </p:cNvPr>
                <p:cNvGrpSpPr/>
                <p:nvPr/>
              </p:nvGrpSpPr>
              <p:grpSpPr>
                <a:xfrm rot="18501892">
                  <a:off x="6866880" y="631027"/>
                  <a:ext cx="397696" cy="476906"/>
                  <a:chOff x="7734273" y="4439917"/>
                  <a:chExt cx="641182" cy="768888"/>
                </a:xfrm>
              </p:grpSpPr>
              <p:pic>
                <p:nvPicPr>
                  <p:cNvPr id="162" name="Picture 161">
                    <a:extLst>
                      <a:ext uri="{FF2B5EF4-FFF2-40B4-BE49-F238E27FC236}">
                        <a16:creationId xmlns:a16="http://schemas.microsoft.com/office/drawing/2014/main" id="{D0778914-838D-4569-BD49-61F8E60B818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63" name="Picture 162">
                    <a:extLst>
                      <a:ext uri="{FF2B5EF4-FFF2-40B4-BE49-F238E27FC236}">
                        <a16:creationId xmlns:a16="http://schemas.microsoft.com/office/drawing/2014/main" id="{875DE8F3-9566-47E1-91BB-116DDE200D2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64" name="Picture 163">
                    <a:extLst>
                      <a:ext uri="{FF2B5EF4-FFF2-40B4-BE49-F238E27FC236}">
                        <a16:creationId xmlns:a16="http://schemas.microsoft.com/office/drawing/2014/main" id="{F2FA949C-F5FD-4628-8521-E05D93D6A97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65" name="Picture 164">
                    <a:extLst>
                      <a:ext uri="{FF2B5EF4-FFF2-40B4-BE49-F238E27FC236}">
                        <a16:creationId xmlns:a16="http://schemas.microsoft.com/office/drawing/2014/main" id="{F3B35091-7B49-4C1B-A29C-CFECF6FAFA0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66" name="Picture 165">
                    <a:extLst>
                      <a:ext uri="{FF2B5EF4-FFF2-40B4-BE49-F238E27FC236}">
                        <a16:creationId xmlns:a16="http://schemas.microsoft.com/office/drawing/2014/main" id="{128F40C2-7CDB-4E34-A609-C23BB28E166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67" name="Picture 166">
                    <a:extLst>
                      <a:ext uri="{FF2B5EF4-FFF2-40B4-BE49-F238E27FC236}">
                        <a16:creationId xmlns:a16="http://schemas.microsoft.com/office/drawing/2014/main" id="{EB7C5CDD-F28B-4543-B93A-57EE5D36B56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68" name="Picture 167">
                    <a:extLst>
                      <a:ext uri="{FF2B5EF4-FFF2-40B4-BE49-F238E27FC236}">
                        <a16:creationId xmlns:a16="http://schemas.microsoft.com/office/drawing/2014/main" id="{2D2C2FC5-191A-4726-BDE4-77AAFBFD14D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69" name="Picture 168">
                    <a:extLst>
                      <a:ext uri="{FF2B5EF4-FFF2-40B4-BE49-F238E27FC236}">
                        <a16:creationId xmlns:a16="http://schemas.microsoft.com/office/drawing/2014/main" id="{AA31F57E-B5FD-45C5-B564-D1CE9121ABE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70" name="Picture 169">
                    <a:extLst>
                      <a:ext uri="{FF2B5EF4-FFF2-40B4-BE49-F238E27FC236}">
                        <a16:creationId xmlns:a16="http://schemas.microsoft.com/office/drawing/2014/main" id="{8C02436A-022F-4EBA-836B-6F102FA1B1A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71" name="Picture 170">
                    <a:extLst>
                      <a:ext uri="{FF2B5EF4-FFF2-40B4-BE49-F238E27FC236}">
                        <a16:creationId xmlns:a16="http://schemas.microsoft.com/office/drawing/2014/main" id="{99296DF8-1FBE-4497-AFFC-0EC47C5525B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72" name="Picture 171">
                    <a:extLst>
                      <a:ext uri="{FF2B5EF4-FFF2-40B4-BE49-F238E27FC236}">
                        <a16:creationId xmlns:a16="http://schemas.microsoft.com/office/drawing/2014/main" id="{504248BD-B39F-477F-8329-6E27563026A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73" name="Picture 172">
                    <a:extLst>
                      <a:ext uri="{FF2B5EF4-FFF2-40B4-BE49-F238E27FC236}">
                        <a16:creationId xmlns:a16="http://schemas.microsoft.com/office/drawing/2014/main" id="{3E748490-2B34-4D10-91B6-33D324B6365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74" name="Group 173">
                  <a:extLst>
                    <a:ext uri="{FF2B5EF4-FFF2-40B4-BE49-F238E27FC236}">
                      <a16:creationId xmlns:a16="http://schemas.microsoft.com/office/drawing/2014/main" id="{CF449A56-B076-4DBB-8EC7-EE8E40FA8082}"/>
                    </a:ext>
                  </a:extLst>
                </p:cNvPr>
                <p:cNvGrpSpPr/>
                <p:nvPr/>
              </p:nvGrpSpPr>
              <p:grpSpPr>
                <a:xfrm rot="18501892">
                  <a:off x="7246761" y="925413"/>
                  <a:ext cx="397696" cy="476906"/>
                  <a:chOff x="7734273" y="4439917"/>
                  <a:chExt cx="641182" cy="768888"/>
                </a:xfrm>
              </p:grpSpPr>
              <p:pic>
                <p:nvPicPr>
                  <p:cNvPr id="175" name="Picture 174">
                    <a:extLst>
                      <a:ext uri="{FF2B5EF4-FFF2-40B4-BE49-F238E27FC236}">
                        <a16:creationId xmlns:a16="http://schemas.microsoft.com/office/drawing/2014/main" id="{ABCB35D4-1082-403F-BAAC-4AF9B16C091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76" name="Picture 175">
                    <a:extLst>
                      <a:ext uri="{FF2B5EF4-FFF2-40B4-BE49-F238E27FC236}">
                        <a16:creationId xmlns:a16="http://schemas.microsoft.com/office/drawing/2014/main" id="{08849118-7AA4-4446-8DFD-D66D5FB09DB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77" name="Picture 176">
                    <a:extLst>
                      <a:ext uri="{FF2B5EF4-FFF2-40B4-BE49-F238E27FC236}">
                        <a16:creationId xmlns:a16="http://schemas.microsoft.com/office/drawing/2014/main" id="{55182B32-3682-4C2A-8234-D5EAF5E09AA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78" name="Picture 177">
                    <a:extLst>
                      <a:ext uri="{FF2B5EF4-FFF2-40B4-BE49-F238E27FC236}">
                        <a16:creationId xmlns:a16="http://schemas.microsoft.com/office/drawing/2014/main" id="{F5DD32C1-3F14-4A99-9999-3B75C99F0F1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79" name="Picture 178">
                    <a:extLst>
                      <a:ext uri="{FF2B5EF4-FFF2-40B4-BE49-F238E27FC236}">
                        <a16:creationId xmlns:a16="http://schemas.microsoft.com/office/drawing/2014/main" id="{AAD4DB6A-41B3-418C-A6F0-212DDC1AAD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80" name="Picture 179">
                    <a:extLst>
                      <a:ext uri="{FF2B5EF4-FFF2-40B4-BE49-F238E27FC236}">
                        <a16:creationId xmlns:a16="http://schemas.microsoft.com/office/drawing/2014/main" id="{19E2F119-D569-4EFF-A16A-FD9F6E2A877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81" name="Picture 180">
                    <a:extLst>
                      <a:ext uri="{FF2B5EF4-FFF2-40B4-BE49-F238E27FC236}">
                        <a16:creationId xmlns:a16="http://schemas.microsoft.com/office/drawing/2014/main" id="{34AD6048-6C91-49EA-BA5A-73892BAFC4A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82" name="Picture 181">
                    <a:extLst>
                      <a:ext uri="{FF2B5EF4-FFF2-40B4-BE49-F238E27FC236}">
                        <a16:creationId xmlns:a16="http://schemas.microsoft.com/office/drawing/2014/main" id="{AA1DCE24-2D15-4A3B-9E0D-4D4BF5C05BC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83" name="Picture 182">
                    <a:extLst>
                      <a:ext uri="{FF2B5EF4-FFF2-40B4-BE49-F238E27FC236}">
                        <a16:creationId xmlns:a16="http://schemas.microsoft.com/office/drawing/2014/main" id="{CCDB1604-0896-403D-9F9A-322FD3D930E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84" name="Picture 183">
                    <a:extLst>
                      <a:ext uri="{FF2B5EF4-FFF2-40B4-BE49-F238E27FC236}">
                        <a16:creationId xmlns:a16="http://schemas.microsoft.com/office/drawing/2014/main" id="{2D7FD916-53F7-4BC7-A47E-B290DF7C6BC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85" name="Picture 184">
                    <a:extLst>
                      <a:ext uri="{FF2B5EF4-FFF2-40B4-BE49-F238E27FC236}">
                        <a16:creationId xmlns:a16="http://schemas.microsoft.com/office/drawing/2014/main" id="{DC3F22E9-549E-45BD-9712-3BCB2ECDE9B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86" name="Picture 185">
                    <a:extLst>
                      <a:ext uri="{FF2B5EF4-FFF2-40B4-BE49-F238E27FC236}">
                        <a16:creationId xmlns:a16="http://schemas.microsoft.com/office/drawing/2014/main" id="{5B574291-7862-4229-9988-B806768562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187" name="Group 186">
                  <a:extLst>
                    <a:ext uri="{FF2B5EF4-FFF2-40B4-BE49-F238E27FC236}">
                      <a16:creationId xmlns:a16="http://schemas.microsoft.com/office/drawing/2014/main" id="{43E731A8-4B19-4787-8CB4-A9D1C68B8B2D}"/>
                    </a:ext>
                  </a:extLst>
                </p:cNvPr>
                <p:cNvGrpSpPr/>
                <p:nvPr/>
              </p:nvGrpSpPr>
              <p:grpSpPr>
                <a:xfrm rot="18501892">
                  <a:off x="7632591" y="1222319"/>
                  <a:ext cx="397696" cy="476906"/>
                  <a:chOff x="7734273" y="4439917"/>
                  <a:chExt cx="641182" cy="768888"/>
                </a:xfrm>
              </p:grpSpPr>
              <p:pic>
                <p:nvPicPr>
                  <p:cNvPr id="188" name="Picture 187">
                    <a:extLst>
                      <a:ext uri="{FF2B5EF4-FFF2-40B4-BE49-F238E27FC236}">
                        <a16:creationId xmlns:a16="http://schemas.microsoft.com/office/drawing/2014/main" id="{37870C83-3CD4-405C-89C0-86265F9D59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189" name="Picture 188">
                    <a:extLst>
                      <a:ext uri="{FF2B5EF4-FFF2-40B4-BE49-F238E27FC236}">
                        <a16:creationId xmlns:a16="http://schemas.microsoft.com/office/drawing/2014/main" id="{113BE041-0FB6-43CF-9BFA-C0A6D4E5361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190" name="Picture 189">
                    <a:extLst>
                      <a:ext uri="{FF2B5EF4-FFF2-40B4-BE49-F238E27FC236}">
                        <a16:creationId xmlns:a16="http://schemas.microsoft.com/office/drawing/2014/main" id="{491FA683-0321-4223-A98F-48532AF2706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191" name="Picture 190">
                    <a:extLst>
                      <a:ext uri="{FF2B5EF4-FFF2-40B4-BE49-F238E27FC236}">
                        <a16:creationId xmlns:a16="http://schemas.microsoft.com/office/drawing/2014/main" id="{01C0F169-2024-4F7D-8E9C-6A04E80C6C0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192" name="Picture 191">
                    <a:extLst>
                      <a:ext uri="{FF2B5EF4-FFF2-40B4-BE49-F238E27FC236}">
                        <a16:creationId xmlns:a16="http://schemas.microsoft.com/office/drawing/2014/main" id="{E82AF4C7-358F-422A-8CCC-DFEA1C993D0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193" name="Picture 192">
                    <a:extLst>
                      <a:ext uri="{FF2B5EF4-FFF2-40B4-BE49-F238E27FC236}">
                        <a16:creationId xmlns:a16="http://schemas.microsoft.com/office/drawing/2014/main" id="{529A868E-679C-459C-946D-9602E8D49C3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194" name="Picture 193">
                    <a:extLst>
                      <a:ext uri="{FF2B5EF4-FFF2-40B4-BE49-F238E27FC236}">
                        <a16:creationId xmlns:a16="http://schemas.microsoft.com/office/drawing/2014/main" id="{450C4743-9BF7-4A05-A453-A42EE3116E5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195" name="Picture 194">
                    <a:extLst>
                      <a:ext uri="{FF2B5EF4-FFF2-40B4-BE49-F238E27FC236}">
                        <a16:creationId xmlns:a16="http://schemas.microsoft.com/office/drawing/2014/main" id="{B16F01F5-B1F3-464F-9F24-58893335E37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196" name="Picture 195">
                    <a:extLst>
                      <a:ext uri="{FF2B5EF4-FFF2-40B4-BE49-F238E27FC236}">
                        <a16:creationId xmlns:a16="http://schemas.microsoft.com/office/drawing/2014/main" id="{BCB42F0B-6489-4168-874E-0C676D49C4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197" name="Picture 196">
                    <a:extLst>
                      <a:ext uri="{FF2B5EF4-FFF2-40B4-BE49-F238E27FC236}">
                        <a16:creationId xmlns:a16="http://schemas.microsoft.com/office/drawing/2014/main" id="{54037575-8BEB-4CFF-96A1-39F35E64F22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198" name="Picture 197">
                    <a:extLst>
                      <a:ext uri="{FF2B5EF4-FFF2-40B4-BE49-F238E27FC236}">
                        <a16:creationId xmlns:a16="http://schemas.microsoft.com/office/drawing/2014/main" id="{BE473D26-BC1D-4A28-9CB6-EC5E1E45255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199" name="Picture 198">
                    <a:extLst>
                      <a:ext uri="{FF2B5EF4-FFF2-40B4-BE49-F238E27FC236}">
                        <a16:creationId xmlns:a16="http://schemas.microsoft.com/office/drawing/2014/main" id="{789F41E5-469E-45F9-968C-E80A77CF09A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00" name="Group 199">
                  <a:extLst>
                    <a:ext uri="{FF2B5EF4-FFF2-40B4-BE49-F238E27FC236}">
                      <a16:creationId xmlns:a16="http://schemas.microsoft.com/office/drawing/2014/main" id="{ACF8E3CA-44BC-473D-BE4D-C50FE975EC8E}"/>
                    </a:ext>
                  </a:extLst>
                </p:cNvPr>
                <p:cNvGrpSpPr/>
                <p:nvPr/>
              </p:nvGrpSpPr>
              <p:grpSpPr>
                <a:xfrm rot="18501892">
                  <a:off x="7947823" y="1541486"/>
                  <a:ext cx="397696" cy="317937"/>
                  <a:chOff x="7734273" y="4696213"/>
                  <a:chExt cx="641182" cy="512592"/>
                </a:xfrm>
              </p:grpSpPr>
              <p:pic>
                <p:nvPicPr>
                  <p:cNvPr id="201" name="Picture 200">
                    <a:extLst>
                      <a:ext uri="{FF2B5EF4-FFF2-40B4-BE49-F238E27FC236}">
                        <a16:creationId xmlns:a16="http://schemas.microsoft.com/office/drawing/2014/main" id="{551C9D6F-860D-4E23-A7D1-E0A1CC2C04F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02" name="Picture 201">
                    <a:extLst>
                      <a:ext uri="{FF2B5EF4-FFF2-40B4-BE49-F238E27FC236}">
                        <a16:creationId xmlns:a16="http://schemas.microsoft.com/office/drawing/2014/main" id="{B7F060DC-204B-4B31-8ED0-C2F14E9746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03" name="Picture 202">
                    <a:extLst>
                      <a:ext uri="{FF2B5EF4-FFF2-40B4-BE49-F238E27FC236}">
                        <a16:creationId xmlns:a16="http://schemas.microsoft.com/office/drawing/2014/main" id="{21FD2DC9-DD9D-4800-B338-1FC1E0D3BCA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04" name="Picture 203">
                    <a:extLst>
                      <a:ext uri="{FF2B5EF4-FFF2-40B4-BE49-F238E27FC236}">
                        <a16:creationId xmlns:a16="http://schemas.microsoft.com/office/drawing/2014/main" id="{148A404C-DE3E-4F1E-A1A6-4F80827879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05" name="Picture 204">
                    <a:extLst>
                      <a:ext uri="{FF2B5EF4-FFF2-40B4-BE49-F238E27FC236}">
                        <a16:creationId xmlns:a16="http://schemas.microsoft.com/office/drawing/2014/main" id="{19F612E5-56D1-4BE2-8F5A-D51A808288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06" name="Picture 205">
                    <a:extLst>
                      <a:ext uri="{FF2B5EF4-FFF2-40B4-BE49-F238E27FC236}">
                        <a16:creationId xmlns:a16="http://schemas.microsoft.com/office/drawing/2014/main" id="{7E9A2D3F-09EA-4710-90FB-D5FCD656FA6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07" name="Picture 206">
                    <a:extLst>
                      <a:ext uri="{FF2B5EF4-FFF2-40B4-BE49-F238E27FC236}">
                        <a16:creationId xmlns:a16="http://schemas.microsoft.com/office/drawing/2014/main" id="{3CE61E62-A6BD-4147-917A-DD8639B5A39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08" name="Picture 207">
                    <a:extLst>
                      <a:ext uri="{FF2B5EF4-FFF2-40B4-BE49-F238E27FC236}">
                        <a16:creationId xmlns:a16="http://schemas.microsoft.com/office/drawing/2014/main" id="{48B1DE32-C50E-4141-828E-6F8A16A01F8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grpSp>
            <p:grpSp>
              <p:nvGrpSpPr>
                <p:cNvPr id="213" name="Group 212">
                  <a:extLst>
                    <a:ext uri="{FF2B5EF4-FFF2-40B4-BE49-F238E27FC236}">
                      <a16:creationId xmlns:a16="http://schemas.microsoft.com/office/drawing/2014/main" id="{3EC67C5C-8A85-4C61-904D-0F9CAE1D897C}"/>
                    </a:ext>
                  </a:extLst>
                </p:cNvPr>
                <p:cNvGrpSpPr/>
                <p:nvPr/>
              </p:nvGrpSpPr>
              <p:grpSpPr>
                <a:xfrm rot="2217660">
                  <a:off x="5163386" y="2370057"/>
                  <a:ext cx="397696" cy="476906"/>
                  <a:chOff x="7734273" y="4439917"/>
                  <a:chExt cx="641182" cy="768888"/>
                </a:xfrm>
              </p:grpSpPr>
              <p:pic>
                <p:nvPicPr>
                  <p:cNvPr id="214" name="Picture 213">
                    <a:extLst>
                      <a:ext uri="{FF2B5EF4-FFF2-40B4-BE49-F238E27FC236}">
                        <a16:creationId xmlns:a16="http://schemas.microsoft.com/office/drawing/2014/main" id="{607E5F51-425A-440F-9833-503A8C85CA4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15" name="Picture 214">
                    <a:extLst>
                      <a:ext uri="{FF2B5EF4-FFF2-40B4-BE49-F238E27FC236}">
                        <a16:creationId xmlns:a16="http://schemas.microsoft.com/office/drawing/2014/main" id="{84AA7AB8-7862-4EF6-9563-A87F7118DDA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16" name="Picture 215">
                    <a:extLst>
                      <a:ext uri="{FF2B5EF4-FFF2-40B4-BE49-F238E27FC236}">
                        <a16:creationId xmlns:a16="http://schemas.microsoft.com/office/drawing/2014/main" id="{9733DA40-00A7-4B71-B340-E351591EB1D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17" name="Picture 216">
                    <a:extLst>
                      <a:ext uri="{FF2B5EF4-FFF2-40B4-BE49-F238E27FC236}">
                        <a16:creationId xmlns:a16="http://schemas.microsoft.com/office/drawing/2014/main" id="{11E30081-AC92-4D1D-9B24-8C91E4EB38C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19" name="Picture 218">
                    <a:extLst>
                      <a:ext uri="{FF2B5EF4-FFF2-40B4-BE49-F238E27FC236}">
                        <a16:creationId xmlns:a16="http://schemas.microsoft.com/office/drawing/2014/main" id="{143916A2-17E4-4188-9306-50BEFBC25F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20" name="Picture 219">
                    <a:extLst>
                      <a:ext uri="{FF2B5EF4-FFF2-40B4-BE49-F238E27FC236}">
                        <a16:creationId xmlns:a16="http://schemas.microsoft.com/office/drawing/2014/main" id="{2E648096-149F-47A2-9C6D-5F245F3B4D3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21" name="Picture 220">
                    <a:extLst>
                      <a:ext uri="{FF2B5EF4-FFF2-40B4-BE49-F238E27FC236}">
                        <a16:creationId xmlns:a16="http://schemas.microsoft.com/office/drawing/2014/main" id="{780EB0FC-9A45-4F5E-A9C2-3FDC32355F6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23" name="Picture 222">
                    <a:extLst>
                      <a:ext uri="{FF2B5EF4-FFF2-40B4-BE49-F238E27FC236}">
                        <a16:creationId xmlns:a16="http://schemas.microsoft.com/office/drawing/2014/main" id="{E9138AB5-0BC4-4A1C-90A9-E7E0D9122EC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24" name="Picture 223">
                    <a:extLst>
                      <a:ext uri="{FF2B5EF4-FFF2-40B4-BE49-F238E27FC236}">
                        <a16:creationId xmlns:a16="http://schemas.microsoft.com/office/drawing/2014/main" id="{B9670B9F-20C1-4E27-8D51-6E58BE4BC9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25" name="Picture 224">
                    <a:extLst>
                      <a:ext uri="{FF2B5EF4-FFF2-40B4-BE49-F238E27FC236}">
                        <a16:creationId xmlns:a16="http://schemas.microsoft.com/office/drawing/2014/main" id="{A5786207-77A1-4E79-8254-81045645C32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26" name="Group 225">
                  <a:extLst>
                    <a:ext uri="{FF2B5EF4-FFF2-40B4-BE49-F238E27FC236}">
                      <a16:creationId xmlns:a16="http://schemas.microsoft.com/office/drawing/2014/main" id="{E7D2D063-24D8-468B-ABF4-6480C9726C08}"/>
                    </a:ext>
                  </a:extLst>
                </p:cNvPr>
                <p:cNvGrpSpPr/>
                <p:nvPr/>
              </p:nvGrpSpPr>
              <p:grpSpPr>
                <a:xfrm rot="2217660">
                  <a:off x="4845075" y="2078301"/>
                  <a:ext cx="203012" cy="476906"/>
                  <a:chOff x="7891212" y="4439917"/>
                  <a:chExt cx="327304" cy="768888"/>
                </a:xfrm>
              </p:grpSpPr>
              <p:pic>
                <p:nvPicPr>
                  <p:cNvPr id="228" name="Picture 227">
                    <a:extLst>
                      <a:ext uri="{FF2B5EF4-FFF2-40B4-BE49-F238E27FC236}">
                        <a16:creationId xmlns:a16="http://schemas.microsoft.com/office/drawing/2014/main" id="{87B5D4CE-A33B-48AF-B3C9-18C62E8ABDB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29" name="Picture 228">
                    <a:extLst>
                      <a:ext uri="{FF2B5EF4-FFF2-40B4-BE49-F238E27FC236}">
                        <a16:creationId xmlns:a16="http://schemas.microsoft.com/office/drawing/2014/main" id="{76423186-CAAA-4C58-997C-C70662A9BC9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31" name="Picture 230">
                    <a:extLst>
                      <a:ext uri="{FF2B5EF4-FFF2-40B4-BE49-F238E27FC236}">
                        <a16:creationId xmlns:a16="http://schemas.microsoft.com/office/drawing/2014/main" id="{81C2CE05-F7BB-4543-A76E-3A5F724A6B2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34" name="Picture 233">
                    <a:extLst>
                      <a:ext uri="{FF2B5EF4-FFF2-40B4-BE49-F238E27FC236}">
                        <a16:creationId xmlns:a16="http://schemas.microsoft.com/office/drawing/2014/main" id="{75B62A1E-2496-4631-A76F-D0C4B857513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grpSp>
            <p:grpSp>
              <p:nvGrpSpPr>
                <p:cNvPr id="237" name="Group 236">
                  <a:extLst>
                    <a:ext uri="{FF2B5EF4-FFF2-40B4-BE49-F238E27FC236}">
                      <a16:creationId xmlns:a16="http://schemas.microsoft.com/office/drawing/2014/main" id="{1E1F8214-D59D-427A-A848-C3B4C2D75EC9}"/>
                    </a:ext>
                  </a:extLst>
                </p:cNvPr>
                <p:cNvGrpSpPr/>
                <p:nvPr/>
              </p:nvGrpSpPr>
              <p:grpSpPr>
                <a:xfrm rot="18444938">
                  <a:off x="5172716" y="1960586"/>
                  <a:ext cx="300354" cy="476906"/>
                  <a:chOff x="7734273" y="4439917"/>
                  <a:chExt cx="484243" cy="768888"/>
                </a:xfrm>
              </p:grpSpPr>
              <p:pic>
                <p:nvPicPr>
                  <p:cNvPr id="238" name="Picture 237">
                    <a:extLst>
                      <a:ext uri="{FF2B5EF4-FFF2-40B4-BE49-F238E27FC236}">
                        <a16:creationId xmlns:a16="http://schemas.microsoft.com/office/drawing/2014/main" id="{EBA0ABCD-3607-464D-83F0-CACE6A7CEAF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39" name="Picture 238">
                    <a:extLst>
                      <a:ext uri="{FF2B5EF4-FFF2-40B4-BE49-F238E27FC236}">
                        <a16:creationId xmlns:a16="http://schemas.microsoft.com/office/drawing/2014/main" id="{7A5EBC9E-A6CF-4E17-98B5-4A33D5E82A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40" name="Picture 239">
                    <a:extLst>
                      <a:ext uri="{FF2B5EF4-FFF2-40B4-BE49-F238E27FC236}">
                        <a16:creationId xmlns:a16="http://schemas.microsoft.com/office/drawing/2014/main" id="{8E323A9C-EEF5-429D-BDF9-5C07A301FF9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43" name="Picture 242">
                    <a:extLst>
                      <a:ext uri="{FF2B5EF4-FFF2-40B4-BE49-F238E27FC236}">
                        <a16:creationId xmlns:a16="http://schemas.microsoft.com/office/drawing/2014/main" id="{2FE4B997-4BE0-4E17-9717-5BA03FE18B8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46" name="Picture 245">
                    <a:extLst>
                      <a:ext uri="{FF2B5EF4-FFF2-40B4-BE49-F238E27FC236}">
                        <a16:creationId xmlns:a16="http://schemas.microsoft.com/office/drawing/2014/main" id="{C7898421-E1DD-45D3-BC38-95548AC62EC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248" name="Group 247">
                  <a:extLst>
                    <a:ext uri="{FF2B5EF4-FFF2-40B4-BE49-F238E27FC236}">
                      <a16:creationId xmlns:a16="http://schemas.microsoft.com/office/drawing/2014/main" id="{0F22A903-BBB5-4F16-A579-F9EEF904FD55}"/>
                    </a:ext>
                  </a:extLst>
                </p:cNvPr>
                <p:cNvGrpSpPr/>
                <p:nvPr/>
              </p:nvGrpSpPr>
              <p:grpSpPr>
                <a:xfrm rot="2338489">
                  <a:off x="4466328" y="1334172"/>
                  <a:ext cx="300354" cy="476906"/>
                  <a:chOff x="7891212" y="4439917"/>
                  <a:chExt cx="484243" cy="768888"/>
                </a:xfrm>
              </p:grpSpPr>
              <p:pic>
                <p:nvPicPr>
                  <p:cNvPr id="250" name="Picture 249">
                    <a:extLst>
                      <a:ext uri="{FF2B5EF4-FFF2-40B4-BE49-F238E27FC236}">
                        <a16:creationId xmlns:a16="http://schemas.microsoft.com/office/drawing/2014/main" id="{BED665A9-624F-4104-9730-E4C0F51BB30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51" name="Picture 250">
                    <a:extLst>
                      <a:ext uri="{FF2B5EF4-FFF2-40B4-BE49-F238E27FC236}">
                        <a16:creationId xmlns:a16="http://schemas.microsoft.com/office/drawing/2014/main" id="{0B0F57FA-E9EE-4017-87A2-767CC4500BC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52" name="Picture 251">
                    <a:extLst>
                      <a:ext uri="{FF2B5EF4-FFF2-40B4-BE49-F238E27FC236}">
                        <a16:creationId xmlns:a16="http://schemas.microsoft.com/office/drawing/2014/main" id="{0379A816-B2AC-43D0-9AF9-0CD0782EE4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54" name="Picture 253">
                    <a:extLst>
                      <a:ext uri="{FF2B5EF4-FFF2-40B4-BE49-F238E27FC236}">
                        <a16:creationId xmlns:a16="http://schemas.microsoft.com/office/drawing/2014/main" id="{0EB6D79B-C082-49A9-B261-B1C266FE4DC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55" name="Picture 254">
                    <a:extLst>
                      <a:ext uri="{FF2B5EF4-FFF2-40B4-BE49-F238E27FC236}">
                        <a16:creationId xmlns:a16="http://schemas.microsoft.com/office/drawing/2014/main" id="{36A3CAF8-4D6D-47C4-AAFC-48AC77853A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56" name="Picture 255">
                    <a:extLst>
                      <a:ext uri="{FF2B5EF4-FFF2-40B4-BE49-F238E27FC236}">
                        <a16:creationId xmlns:a16="http://schemas.microsoft.com/office/drawing/2014/main" id="{CADCF59C-EEBE-4106-AFDC-904A56C6178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58" name="Picture 257">
                    <a:extLst>
                      <a:ext uri="{FF2B5EF4-FFF2-40B4-BE49-F238E27FC236}">
                        <a16:creationId xmlns:a16="http://schemas.microsoft.com/office/drawing/2014/main" id="{4FA7CFE6-9536-4878-8C3B-D8C342035D3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59" name="Picture 258">
                    <a:extLst>
                      <a:ext uri="{FF2B5EF4-FFF2-40B4-BE49-F238E27FC236}">
                        <a16:creationId xmlns:a16="http://schemas.microsoft.com/office/drawing/2014/main" id="{21839C03-94BD-4640-9B13-FAF40703966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60" name="Picture 259">
                    <a:extLst>
                      <a:ext uri="{FF2B5EF4-FFF2-40B4-BE49-F238E27FC236}">
                        <a16:creationId xmlns:a16="http://schemas.microsoft.com/office/drawing/2014/main" id="{60ACB18A-5790-482C-8D18-0B1CC0C880D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61" name="Group 260">
                  <a:extLst>
                    <a:ext uri="{FF2B5EF4-FFF2-40B4-BE49-F238E27FC236}">
                      <a16:creationId xmlns:a16="http://schemas.microsoft.com/office/drawing/2014/main" id="{392FD8B2-3EE1-47F0-BC19-9D5A437B4502}"/>
                    </a:ext>
                  </a:extLst>
                </p:cNvPr>
                <p:cNvGrpSpPr/>
                <p:nvPr/>
              </p:nvGrpSpPr>
              <p:grpSpPr>
                <a:xfrm rot="2338489">
                  <a:off x="4767479" y="958346"/>
                  <a:ext cx="300354" cy="476906"/>
                  <a:chOff x="7891212" y="4439917"/>
                  <a:chExt cx="484243" cy="768888"/>
                </a:xfrm>
              </p:grpSpPr>
              <p:pic>
                <p:nvPicPr>
                  <p:cNvPr id="262" name="Picture 261">
                    <a:extLst>
                      <a:ext uri="{FF2B5EF4-FFF2-40B4-BE49-F238E27FC236}">
                        <a16:creationId xmlns:a16="http://schemas.microsoft.com/office/drawing/2014/main" id="{878C0CC6-8F52-4E08-B890-EEA666A764C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63" name="Picture 262">
                    <a:extLst>
                      <a:ext uri="{FF2B5EF4-FFF2-40B4-BE49-F238E27FC236}">
                        <a16:creationId xmlns:a16="http://schemas.microsoft.com/office/drawing/2014/main" id="{17D76AF6-46EF-43D7-968F-5BD1280BBCC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64" name="Picture 263">
                    <a:extLst>
                      <a:ext uri="{FF2B5EF4-FFF2-40B4-BE49-F238E27FC236}">
                        <a16:creationId xmlns:a16="http://schemas.microsoft.com/office/drawing/2014/main" id="{6962976B-D398-4749-A0B2-B49E1C05CEF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65" name="Picture 264">
                    <a:extLst>
                      <a:ext uri="{FF2B5EF4-FFF2-40B4-BE49-F238E27FC236}">
                        <a16:creationId xmlns:a16="http://schemas.microsoft.com/office/drawing/2014/main" id="{CCE1491A-704B-48E0-88A8-E255CE9F98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66" name="Picture 265">
                    <a:extLst>
                      <a:ext uri="{FF2B5EF4-FFF2-40B4-BE49-F238E27FC236}">
                        <a16:creationId xmlns:a16="http://schemas.microsoft.com/office/drawing/2014/main" id="{17D2C156-F06F-470B-942C-DD458D0EB95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67" name="Picture 266">
                    <a:extLst>
                      <a:ext uri="{FF2B5EF4-FFF2-40B4-BE49-F238E27FC236}">
                        <a16:creationId xmlns:a16="http://schemas.microsoft.com/office/drawing/2014/main" id="{10E500D5-E9E9-4758-83DB-7DECAE37E76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268" name="Picture 267">
                    <a:extLst>
                      <a:ext uri="{FF2B5EF4-FFF2-40B4-BE49-F238E27FC236}">
                        <a16:creationId xmlns:a16="http://schemas.microsoft.com/office/drawing/2014/main" id="{35A9DC4A-01AB-473F-8ECE-0AF5FC07440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69" name="Picture 268">
                    <a:extLst>
                      <a:ext uri="{FF2B5EF4-FFF2-40B4-BE49-F238E27FC236}">
                        <a16:creationId xmlns:a16="http://schemas.microsoft.com/office/drawing/2014/main" id="{4E00DA35-3C70-46BA-87BA-B0A744ED699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270" name="Picture 269">
                    <a:extLst>
                      <a:ext uri="{FF2B5EF4-FFF2-40B4-BE49-F238E27FC236}">
                        <a16:creationId xmlns:a16="http://schemas.microsoft.com/office/drawing/2014/main" id="{83A4BB69-EDB3-47E7-BFD2-6088EC77DF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281" name="Group 280">
                  <a:extLst>
                    <a:ext uri="{FF2B5EF4-FFF2-40B4-BE49-F238E27FC236}">
                      <a16:creationId xmlns:a16="http://schemas.microsoft.com/office/drawing/2014/main" id="{2B6E5A02-C130-4B70-A1AD-E49B351237A6}"/>
                    </a:ext>
                  </a:extLst>
                </p:cNvPr>
                <p:cNvGrpSpPr/>
                <p:nvPr/>
              </p:nvGrpSpPr>
              <p:grpSpPr>
                <a:xfrm rot="2338489">
                  <a:off x="5753675" y="2773094"/>
                  <a:ext cx="203012" cy="476906"/>
                  <a:chOff x="7891212" y="4439917"/>
                  <a:chExt cx="327304" cy="768888"/>
                </a:xfrm>
              </p:grpSpPr>
              <p:pic>
                <p:nvPicPr>
                  <p:cNvPr id="282" name="Picture 281">
                    <a:extLst>
                      <a:ext uri="{FF2B5EF4-FFF2-40B4-BE49-F238E27FC236}">
                        <a16:creationId xmlns:a16="http://schemas.microsoft.com/office/drawing/2014/main" id="{C030DA20-B59B-486F-89FB-5D34AFD4E3E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83" name="Picture 282">
                    <a:extLst>
                      <a:ext uri="{FF2B5EF4-FFF2-40B4-BE49-F238E27FC236}">
                        <a16:creationId xmlns:a16="http://schemas.microsoft.com/office/drawing/2014/main" id="{CE479751-1475-4559-A220-F7A07EE7CB2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85" name="Picture 284">
                    <a:extLst>
                      <a:ext uri="{FF2B5EF4-FFF2-40B4-BE49-F238E27FC236}">
                        <a16:creationId xmlns:a16="http://schemas.microsoft.com/office/drawing/2014/main" id="{E5ED7C7C-8507-41D4-82BC-9DE82458E5D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86" name="Picture 285">
                    <a:extLst>
                      <a:ext uri="{FF2B5EF4-FFF2-40B4-BE49-F238E27FC236}">
                        <a16:creationId xmlns:a16="http://schemas.microsoft.com/office/drawing/2014/main" id="{4F5448B7-1D33-47E6-9810-0E94F7DB8BF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88" name="Picture 287">
                    <a:extLst>
                      <a:ext uri="{FF2B5EF4-FFF2-40B4-BE49-F238E27FC236}">
                        <a16:creationId xmlns:a16="http://schemas.microsoft.com/office/drawing/2014/main" id="{BFCC84FC-902E-4C02-A2CD-FDB25B9A0B4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289" name="Picture 288">
                    <a:extLst>
                      <a:ext uri="{FF2B5EF4-FFF2-40B4-BE49-F238E27FC236}">
                        <a16:creationId xmlns:a16="http://schemas.microsoft.com/office/drawing/2014/main" id="{EC30F184-CDBC-41E0-BC4D-53473136B02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grpSp>
            <p:grpSp>
              <p:nvGrpSpPr>
                <p:cNvPr id="291" name="Group 290">
                  <a:extLst>
                    <a:ext uri="{FF2B5EF4-FFF2-40B4-BE49-F238E27FC236}">
                      <a16:creationId xmlns:a16="http://schemas.microsoft.com/office/drawing/2014/main" id="{2684C7A9-36DD-43CE-A79F-92C2C36D1785}"/>
                    </a:ext>
                  </a:extLst>
                </p:cNvPr>
                <p:cNvGrpSpPr/>
                <p:nvPr/>
              </p:nvGrpSpPr>
              <p:grpSpPr>
                <a:xfrm rot="18309411">
                  <a:off x="6842316" y="1864401"/>
                  <a:ext cx="318526" cy="476906"/>
                  <a:chOff x="7734273" y="4439917"/>
                  <a:chExt cx="641182" cy="768888"/>
                </a:xfrm>
              </p:grpSpPr>
              <p:pic>
                <p:nvPicPr>
                  <p:cNvPr id="292" name="Picture 291">
                    <a:extLst>
                      <a:ext uri="{FF2B5EF4-FFF2-40B4-BE49-F238E27FC236}">
                        <a16:creationId xmlns:a16="http://schemas.microsoft.com/office/drawing/2014/main" id="{393EF60B-CF8F-45C2-A804-668EF8B9F85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293" name="Picture 292">
                    <a:extLst>
                      <a:ext uri="{FF2B5EF4-FFF2-40B4-BE49-F238E27FC236}">
                        <a16:creationId xmlns:a16="http://schemas.microsoft.com/office/drawing/2014/main" id="{AABDACB4-8961-4633-A0A3-DAA61341B89A}"/>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294" name="Picture 293">
                    <a:extLst>
                      <a:ext uri="{FF2B5EF4-FFF2-40B4-BE49-F238E27FC236}">
                        <a16:creationId xmlns:a16="http://schemas.microsoft.com/office/drawing/2014/main" id="{EFF6DC9F-E88F-482C-8928-29F5A928A2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295" name="Picture 294">
                    <a:extLst>
                      <a:ext uri="{FF2B5EF4-FFF2-40B4-BE49-F238E27FC236}">
                        <a16:creationId xmlns:a16="http://schemas.microsoft.com/office/drawing/2014/main" id="{36D69D95-CA12-4E0A-A07E-313E6F0D3BF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296" name="Picture 295">
                    <a:extLst>
                      <a:ext uri="{FF2B5EF4-FFF2-40B4-BE49-F238E27FC236}">
                        <a16:creationId xmlns:a16="http://schemas.microsoft.com/office/drawing/2014/main" id="{D32FDEC5-20DA-4856-BA8C-D1F9523CF1E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297" name="Picture 296">
                    <a:extLst>
                      <a:ext uri="{FF2B5EF4-FFF2-40B4-BE49-F238E27FC236}">
                        <a16:creationId xmlns:a16="http://schemas.microsoft.com/office/drawing/2014/main" id="{32CA311D-4662-4DC4-A493-B16C7F66B09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298" name="Picture 297">
                    <a:extLst>
                      <a:ext uri="{FF2B5EF4-FFF2-40B4-BE49-F238E27FC236}">
                        <a16:creationId xmlns:a16="http://schemas.microsoft.com/office/drawing/2014/main" id="{65065C20-ABB3-4A40-8BB4-38F664FBD2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299" name="Picture 298">
                    <a:extLst>
                      <a:ext uri="{FF2B5EF4-FFF2-40B4-BE49-F238E27FC236}">
                        <a16:creationId xmlns:a16="http://schemas.microsoft.com/office/drawing/2014/main" id="{50F233D7-4C8D-466E-9779-5EA6859A9AC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00" name="Picture 299">
                    <a:extLst>
                      <a:ext uri="{FF2B5EF4-FFF2-40B4-BE49-F238E27FC236}">
                        <a16:creationId xmlns:a16="http://schemas.microsoft.com/office/drawing/2014/main" id="{2B47421C-9F8F-400A-B0D7-A099B335A8F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01" name="Picture 300">
                    <a:extLst>
                      <a:ext uri="{FF2B5EF4-FFF2-40B4-BE49-F238E27FC236}">
                        <a16:creationId xmlns:a16="http://schemas.microsoft.com/office/drawing/2014/main" id="{C786E7F0-3A61-495F-9573-DBF8FC7A7E7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02" name="Picture 301">
                    <a:extLst>
                      <a:ext uri="{FF2B5EF4-FFF2-40B4-BE49-F238E27FC236}">
                        <a16:creationId xmlns:a16="http://schemas.microsoft.com/office/drawing/2014/main" id="{F4AB0CA6-2660-436B-8E5C-23BF8990E89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03" name="Picture 302">
                    <a:extLst>
                      <a:ext uri="{FF2B5EF4-FFF2-40B4-BE49-F238E27FC236}">
                        <a16:creationId xmlns:a16="http://schemas.microsoft.com/office/drawing/2014/main" id="{E4A991EB-BAD6-43A4-A07E-4CFF784E4A6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304" name="Group 303">
                  <a:extLst>
                    <a:ext uri="{FF2B5EF4-FFF2-40B4-BE49-F238E27FC236}">
                      <a16:creationId xmlns:a16="http://schemas.microsoft.com/office/drawing/2014/main" id="{266CEAC0-D5C2-467D-BD21-93525B1CA8E9}"/>
                    </a:ext>
                  </a:extLst>
                </p:cNvPr>
                <p:cNvGrpSpPr/>
                <p:nvPr/>
              </p:nvGrpSpPr>
              <p:grpSpPr>
                <a:xfrm rot="18309411">
                  <a:off x="7111887" y="1514963"/>
                  <a:ext cx="295962" cy="476906"/>
                  <a:chOff x="7734273" y="4439917"/>
                  <a:chExt cx="641182" cy="768888"/>
                </a:xfrm>
              </p:grpSpPr>
              <p:pic>
                <p:nvPicPr>
                  <p:cNvPr id="305" name="Picture 304">
                    <a:extLst>
                      <a:ext uri="{FF2B5EF4-FFF2-40B4-BE49-F238E27FC236}">
                        <a16:creationId xmlns:a16="http://schemas.microsoft.com/office/drawing/2014/main" id="{E4D07006-2936-4F5E-8FD0-824C0C52FD9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306" name="Picture 305">
                    <a:extLst>
                      <a:ext uri="{FF2B5EF4-FFF2-40B4-BE49-F238E27FC236}">
                        <a16:creationId xmlns:a16="http://schemas.microsoft.com/office/drawing/2014/main" id="{9BE88970-6395-46AC-AF4F-A1ECF584BA7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307" name="Picture 306">
                    <a:extLst>
                      <a:ext uri="{FF2B5EF4-FFF2-40B4-BE49-F238E27FC236}">
                        <a16:creationId xmlns:a16="http://schemas.microsoft.com/office/drawing/2014/main" id="{671263A0-3886-4273-87DD-69AD2160942F}"/>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308" name="Picture 307">
                    <a:extLst>
                      <a:ext uri="{FF2B5EF4-FFF2-40B4-BE49-F238E27FC236}">
                        <a16:creationId xmlns:a16="http://schemas.microsoft.com/office/drawing/2014/main" id="{CA4AC265-502C-482E-B1FA-94695F8A31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309" name="Picture 308">
                    <a:extLst>
                      <a:ext uri="{FF2B5EF4-FFF2-40B4-BE49-F238E27FC236}">
                        <a16:creationId xmlns:a16="http://schemas.microsoft.com/office/drawing/2014/main" id="{DCD9D68D-6EF5-4FAA-A46D-3E7DE8A99D7B}"/>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310" name="Picture 309">
                    <a:extLst>
                      <a:ext uri="{FF2B5EF4-FFF2-40B4-BE49-F238E27FC236}">
                        <a16:creationId xmlns:a16="http://schemas.microsoft.com/office/drawing/2014/main" id="{CDB73171-3A02-4FF3-AB8C-4ACD0723D6E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311" name="Picture 310">
                    <a:extLst>
                      <a:ext uri="{FF2B5EF4-FFF2-40B4-BE49-F238E27FC236}">
                        <a16:creationId xmlns:a16="http://schemas.microsoft.com/office/drawing/2014/main" id="{CCF0AD7F-4311-4FCC-B0D1-85CE3B74C01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312" name="Picture 311">
                    <a:extLst>
                      <a:ext uri="{FF2B5EF4-FFF2-40B4-BE49-F238E27FC236}">
                        <a16:creationId xmlns:a16="http://schemas.microsoft.com/office/drawing/2014/main" id="{F28A0DD4-8A77-4939-95D1-5148968B972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313" name="Picture 312">
                    <a:extLst>
                      <a:ext uri="{FF2B5EF4-FFF2-40B4-BE49-F238E27FC236}">
                        <a16:creationId xmlns:a16="http://schemas.microsoft.com/office/drawing/2014/main" id="{15971C3B-7392-46B2-AE43-DA359DBE112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314" name="Picture 313">
                    <a:extLst>
                      <a:ext uri="{FF2B5EF4-FFF2-40B4-BE49-F238E27FC236}">
                        <a16:creationId xmlns:a16="http://schemas.microsoft.com/office/drawing/2014/main" id="{BFCA923F-A134-4160-A01F-3859B87066F6}"/>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315" name="Picture 314">
                    <a:extLst>
                      <a:ext uri="{FF2B5EF4-FFF2-40B4-BE49-F238E27FC236}">
                        <a16:creationId xmlns:a16="http://schemas.microsoft.com/office/drawing/2014/main" id="{ED0162EE-48E0-48B5-B858-B470D5872B6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316" name="Picture 315">
                    <a:extLst>
                      <a:ext uri="{FF2B5EF4-FFF2-40B4-BE49-F238E27FC236}">
                        <a16:creationId xmlns:a16="http://schemas.microsoft.com/office/drawing/2014/main" id="{D6614993-E004-421F-A7FC-EE9C61870B9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409" name="Group 408">
                  <a:extLst>
                    <a:ext uri="{FF2B5EF4-FFF2-40B4-BE49-F238E27FC236}">
                      <a16:creationId xmlns:a16="http://schemas.microsoft.com/office/drawing/2014/main" id="{0C754AB4-E4FD-474F-8C63-7100C6BDFB38}"/>
                    </a:ext>
                  </a:extLst>
                </p:cNvPr>
                <p:cNvGrpSpPr/>
                <p:nvPr/>
              </p:nvGrpSpPr>
              <p:grpSpPr>
                <a:xfrm rot="18501892">
                  <a:off x="6340493" y="1018823"/>
                  <a:ext cx="397696" cy="476906"/>
                  <a:chOff x="7734273" y="4439917"/>
                  <a:chExt cx="641182" cy="768888"/>
                </a:xfrm>
              </p:grpSpPr>
              <p:pic>
                <p:nvPicPr>
                  <p:cNvPr id="410" name="Picture 409">
                    <a:extLst>
                      <a:ext uri="{FF2B5EF4-FFF2-40B4-BE49-F238E27FC236}">
                        <a16:creationId xmlns:a16="http://schemas.microsoft.com/office/drawing/2014/main" id="{9635F269-AED8-43EF-AECD-5F19E79CF81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11" name="Picture 410">
                    <a:extLst>
                      <a:ext uri="{FF2B5EF4-FFF2-40B4-BE49-F238E27FC236}">
                        <a16:creationId xmlns:a16="http://schemas.microsoft.com/office/drawing/2014/main" id="{A297BD43-5E76-4877-9098-05313F141F2D}"/>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12" name="Picture 411">
                    <a:extLst>
                      <a:ext uri="{FF2B5EF4-FFF2-40B4-BE49-F238E27FC236}">
                        <a16:creationId xmlns:a16="http://schemas.microsoft.com/office/drawing/2014/main" id="{669F9AFB-DB4A-4814-BC37-2E9351BEDAF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13" name="Picture 412">
                    <a:extLst>
                      <a:ext uri="{FF2B5EF4-FFF2-40B4-BE49-F238E27FC236}">
                        <a16:creationId xmlns:a16="http://schemas.microsoft.com/office/drawing/2014/main" id="{974DE401-5493-49EC-8DE2-1363FEB8FF8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14" name="Picture 413">
                    <a:extLst>
                      <a:ext uri="{FF2B5EF4-FFF2-40B4-BE49-F238E27FC236}">
                        <a16:creationId xmlns:a16="http://schemas.microsoft.com/office/drawing/2014/main" id="{9AF95711-A5BD-4257-B046-1422E275B23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15" name="Picture 414">
                    <a:extLst>
                      <a:ext uri="{FF2B5EF4-FFF2-40B4-BE49-F238E27FC236}">
                        <a16:creationId xmlns:a16="http://schemas.microsoft.com/office/drawing/2014/main" id="{6020E04F-9990-49C6-ABA6-5403F6D1D24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16" name="Picture 415">
                    <a:extLst>
                      <a:ext uri="{FF2B5EF4-FFF2-40B4-BE49-F238E27FC236}">
                        <a16:creationId xmlns:a16="http://schemas.microsoft.com/office/drawing/2014/main" id="{5326AD72-DBCB-41F0-A42A-A98E9D3BAC88}"/>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17" name="Picture 416">
                    <a:extLst>
                      <a:ext uri="{FF2B5EF4-FFF2-40B4-BE49-F238E27FC236}">
                        <a16:creationId xmlns:a16="http://schemas.microsoft.com/office/drawing/2014/main" id="{37D7B069-5A15-41AC-ADF4-E7F0DF3D14D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18" name="Picture 417">
                    <a:extLst>
                      <a:ext uri="{FF2B5EF4-FFF2-40B4-BE49-F238E27FC236}">
                        <a16:creationId xmlns:a16="http://schemas.microsoft.com/office/drawing/2014/main" id="{CCFB7F91-2313-4079-A4CE-47EADCEEE202}"/>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19" name="Picture 418">
                    <a:extLst>
                      <a:ext uri="{FF2B5EF4-FFF2-40B4-BE49-F238E27FC236}">
                        <a16:creationId xmlns:a16="http://schemas.microsoft.com/office/drawing/2014/main" id="{AE127A92-F75C-4B8E-ACDF-D328095F546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20" name="Picture 419">
                    <a:extLst>
                      <a:ext uri="{FF2B5EF4-FFF2-40B4-BE49-F238E27FC236}">
                        <a16:creationId xmlns:a16="http://schemas.microsoft.com/office/drawing/2014/main" id="{E02E2586-0EB0-4FEE-B257-DD141AB39D59}"/>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21" name="Picture 420">
                    <a:extLst>
                      <a:ext uri="{FF2B5EF4-FFF2-40B4-BE49-F238E27FC236}">
                        <a16:creationId xmlns:a16="http://schemas.microsoft.com/office/drawing/2014/main" id="{36E4F15D-BBB9-44B4-940C-78B928E831BE}"/>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nvGrpSpPr>
                <p:cNvPr id="422" name="Group 421">
                  <a:extLst>
                    <a:ext uri="{FF2B5EF4-FFF2-40B4-BE49-F238E27FC236}">
                      <a16:creationId xmlns:a16="http://schemas.microsoft.com/office/drawing/2014/main" id="{41C40B0F-0219-46D9-9DB3-C601C963AC5B}"/>
                    </a:ext>
                  </a:extLst>
                </p:cNvPr>
                <p:cNvGrpSpPr/>
                <p:nvPr/>
              </p:nvGrpSpPr>
              <p:grpSpPr>
                <a:xfrm rot="18501892">
                  <a:off x="6081757" y="1341789"/>
                  <a:ext cx="397696" cy="476906"/>
                  <a:chOff x="7734273" y="4439917"/>
                  <a:chExt cx="641182" cy="768888"/>
                </a:xfrm>
              </p:grpSpPr>
              <p:pic>
                <p:nvPicPr>
                  <p:cNvPr id="423" name="Picture 422">
                    <a:extLst>
                      <a:ext uri="{FF2B5EF4-FFF2-40B4-BE49-F238E27FC236}">
                        <a16:creationId xmlns:a16="http://schemas.microsoft.com/office/drawing/2014/main" id="{1A3F43DA-BB63-4C94-A869-2EAF80D3357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696213"/>
                    <a:ext cx="169918" cy="256296"/>
                  </a:xfrm>
                  <a:prstGeom prst="rect">
                    <a:avLst/>
                  </a:prstGeom>
                </p:spPr>
              </p:pic>
              <p:pic>
                <p:nvPicPr>
                  <p:cNvPr id="424" name="Picture 423">
                    <a:extLst>
                      <a:ext uri="{FF2B5EF4-FFF2-40B4-BE49-F238E27FC236}">
                        <a16:creationId xmlns:a16="http://schemas.microsoft.com/office/drawing/2014/main" id="{E9FCFBB4-2260-41EC-92DD-56F987F9878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696213"/>
                    <a:ext cx="169918" cy="256296"/>
                  </a:xfrm>
                  <a:prstGeom prst="rect">
                    <a:avLst/>
                  </a:prstGeom>
                </p:spPr>
              </p:pic>
              <p:pic>
                <p:nvPicPr>
                  <p:cNvPr id="425" name="Picture 424">
                    <a:extLst>
                      <a:ext uri="{FF2B5EF4-FFF2-40B4-BE49-F238E27FC236}">
                        <a16:creationId xmlns:a16="http://schemas.microsoft.com/office/drawing/2014/main" id="{84AFBFCE-FE49-447F-93E1-B55E0DD1E4E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696213"/>
                    <a:ext cx="169918" cy="256296"/>
                  </a:xfrm>
                  <a:prstGeom prst="rect">
                    <a:avLst/>
                  </a:prstGeom>
                </p:spPr>
              </p:pic>
              <p:pic>
                <p:nvPicPr>
                  <p:cNvPr id="426" name="Picture 425">
                    <a:extLst>
                      <a:ext uri="{FF2B5EF4-FFF2-40B4-BE49-F238E27FC236}">
                        <a16:creationId xmlns:a16="http://schemas.microsoft.com/office/drawing/2014/main" id="{F05AB1DF-2877-4276-9E6E-537CEF9CC0D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696213"/>
                    <a:ext cx="169918" cy="256296"/>
                  </a:xfrm>
                  <a:prstGeom prst="rect">
                    <a:avLst/>
                  </a:prstGeom>
                </p:spPr>
              </p:pic>
              <p:pic>
                <p:nvPicPr>
                  <p:cNvPr id="427" name="Picture 426">
                    <a:extLst>
                      <a:ext uri="{FF2B5EF4-FFF2-40B4-BE49-F238E27FC236}">
                        <a16:creationId xmlns:a16="http://schemas.microsoft.com/office/drawing/2014/main" id="{38C6E21B-D7AE-4B0C-AC42-445D7CF7E8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952509"/>
                    <a:ext cx="169918" cy="256296"/>
                  </a:xfrm>
                  <a:prstGeom prst="rect">
                    <a:avLst/>
                  </a:prstGeom>
                </p:spPr>
              </p:pic>
              <p:pic>
                <p:nvPicPr>
                  <p:cNvPr id="428" name="Picture 427">
                    <a:extLst>
                      <a:ext uri="{FF2B5EF4-FFF2-40B4-BE49-F238E27FC236}">
                        <a16:creationId xmlns:a16="http://schemas.microsoft.com/office/drawing/2014/main" id="{65FCE90B-4A4A-4D5A-BD95-A4C24E0E0E35}"/>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952509"/>
                    <a:ext cx="169918" cy="256296"/>
                  </a:xfrm>
                  <a:prstGeom prst="rect">
                    <a:avLst/>
                  </a:prstGeom>
                </p:spPr>
              </p:pic>
              <p:pic>
                <p:nvPicPr>
                  <p:cNvPr id="429" name="Picture 428">
                    <a:extLst>
                      <a:ext uri="{FF2B5EF4-FFF2-40B4-BE49-F238E27FC236}">
                        <a16:creationId xmlns:a16="http://schemas.microsoft.com/office/drawing/2014/main" id="{2B471F8E-8875-4866-B773-24B01BB87D61}"/>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952509"/>
                    <a:ext cx="169918" cy="256296"/>
                  </a:xfrm>
                  <a:prstGeom prst="rect">
                    <a:avLst/>
                  </a:prstGeom>
                </p:spPr>
              </p:pic>
              <p:pic>
                <p:nvPicPr>
                  <p:cNvPr id="430" name="Picture 429">
                    <a:extLst>
                      <a:ext uri="{FF2B5EF4-FFF2-40B4-BE49-F238E27FC236}">
                        <a16:creationId xmlns:a16="http://schemas.microsoft.com/office/drawing/2014/main" id="{11832D62-0966-4983-B8C2-A3A408E86CB3}"/>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952509"/>
                    <a:ext cx="169918" cy="256296"/>
                  </a:xfrm>
                  <a:prstGeom prst="rect">
                    <a:avLst/>
                  </a:prstGeom>
                </p:spPr>
              </p:pic>
              <p:pic>
                <p:nvPicPr>
                  <p:cNvPr id="431" name="Picture 430">
                    <a:extLst>
                      <a:ext uri="{FF2B5EF4-FFF2-40B4-BE49-F238E27FC236}">
                        <a16:creationId xmlns:a16="http://schemas.microsoft.com/office/drawing/2014/main" id="{65B82FD6-F112-4258-83D5-6752D31DE1A0}"/>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734273" y="4439917"/>
                    <a:ext cx="169918" cy="256296"/>
                  </a:xfrm>
                  <a:prstGeom prst="rect">
                    <a:avLst/>
                  </a:prstGeom>
                </p:spPr>
              </p:pic>
              <p:pic>
                <p:nvPicPr>
                  <p:cNvPr id="432" name="Picture 431">
                    <a:extLst>
                      <a:ext uri="{FF2B5EF4-FFF2-40B4-BE49-F238E27FC236}">
                        <a16:creationId xmlns:a16="http://schemas.microsoft.com/office/drawing/2014/main" id="{51FF3ABC-8BAE-4398-8730-72F9FE491104}"/>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7891212" y="4439917"/>
                    <a:ext cx="169918" cy="256296"/>
                  </a:xfrm>
                  <a:prstGeom prst="rect">
                    <a:avLst/>
                  </a:prstGeom>
                </p:spPr>
              </p:pic>
              <p:pic>
                <p:nvPicPr>
                  <p:cNvPr id="433" name="Picture 432">
                    <a:extLst>
                      <a:ext uri="{FF2B5EF4-FFF2-40B4-BE49-F238E27FC236}">
                        <a16:creationId xmlns:a16="http://schemas.microsoft.com/office/drawing/2014/main" id="{53264613-05D9-4913-9CCC-BAB2084C978C}"/>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048598" y="4439917"/>
                    <a:ext cx="169918" cy="256296"/>
                  </a:xfrm>
                  <a:prstGeom prst="rect">
                    <a:avLst/>
                  </a:prstGeom>
                </p:spPr>
              </p:pic>
              <p:pic>
                <p:nvPicPr>
                  <p:cNvPr id="434" name="Picture 433">
                    <a:extLst>
                      <a:ext uri="{FF2B5EF4-FFF2-40B4-BE49-F238E27FC236}">
                        <a16:creationId xmlns:a16="http://schemas.microsoft.com/office/drawing/2014/main" id="{B2E5E79C-3D1B-4E58-BD99-15E9D8C86EE7}"/>
                      </a:ext>
                    </a:extLst>
                  </p:cNvPr>
                  <p:cNvPicPr>
                    <a:picLocks noChangeAspect="1"/>
                  </p:cNvPicPr>
                  <p:nvPr/>
                </p:nvPicPr>
                <p:blipFill rotWithShape="1">
                  <a:blip r:embed="rId4">
                    <a:clrChange>
                      <a:clrFrom>
                        <a:srgbClr val="FFFFFF"/>
                      </a:clrFrom>
                      <a:clrTo>
                        <a:srgbClr val="FFFFFF">
                          <a:alpha val="0"/>
                        </a:srgbClr>
                      </a:clrTo>
                    </a:clrChange>
                  </a:blip>
                  <a:srcRect l="22414" t="4005" r="15632" b="2547"/>
                  <a:stretch/>
                </p:blipFill>
                <p:spPr>
                  <a:xfrm>
                    <a:off x="8205537" y="4439917"/>
                    <a:ext cx="169918" cy="256296"/>
                  </a:xfrm>
                  <a:prstGeom prst="rect">
                    <a:avLst/>
                  </a:prstGeom>
                </p:spPr>
              </p:pic>
            </p:grpSp>
          </p:grpSp>
        </p:grpSp>
      </p:grpSp>
      <p:grpSp>
        <p:nvGrpSpPr>
          <p:cNvPr id="438" name="Group 437">
            <a:extLst>
              <a:ext uri="{FF2B5EF4-FFF2-40B4-BE49-F238E27FC236}">
                <a16:creationId xmlns:a16="http://schemas.microsoft.com/office/drawing/2014/main" id="{6C71DAAE-3714-494B-B32C-4286B903B38D}"/>
              </a:ext>
            </a:extLst>
          </p:cNvPr>
          <p:cNvGrpSpPr/>
          <p:nvPr/>
        </p:nvGrpSpPr>
        <p:grpSpPr>
          <a:xfrm>
            <a:off x="4036142" y="3510684"/>
            <a:ext cx="176081" cy="315616"/>
            <a:chOff x="2195644" y="3916629"/>
            <a:chExt cx="176081" cy="315616"/>
          </a:xfrm>
          <a:effectLst>
            <a:glow rad="101600">
              <a:schemeClr val="accent3">
                <a:satMod val="175000"/>
                <a:alpha val="40000"/>
              </a:schemeClr>
            </a:glow>
          </a:effectLst>
        </p:grpSpPr>
        <p:cxnSp>
          <p:nvCxnSpPr>
            <p:cNvPr id="439" name="Straight Connector 438">
              <a:extLst>
                <a:ext uri="{FF2B5EF4-FFF2-40B4-BE49-F238E27FC236}">
                  <a16:creationId xmlns:a16="http://schemas.microsoft.com/office/drawing/2014/main" id="{19BB1B91-64C1-4180-AB4A-8C248B733937}"/>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40" name="Isosceles Triangle 439">
              <a:extLst>
                <a:ext uri="{FF2B5EF4-FFF2-40B4-BE49-F238E27FC236}">
                  <a16:creationId xmlns:a16="http://schemas.microsoft.com/office/drawing/2014/main" id="{71BA0BA3-5060-4462-90AE-DE8404054E3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47" name="Group 446">
            <a:extLst>
              <a:ext uri="{FF2B5EF4-FFF2-40B4-BE49-F238E27FC236}">
                <a16:creationId xmlns:a16="http://schemas.microsoft.com/office/drawing/2014/main" id="{53E6D565-FC29-4850-818B-6633EE699811}"/>
              </a:ext>
            </a:extLst>
          </p:cNvPr>
          <p:cNvGrpSpPr/>
          <p:nvPr/>
        </p:nvGrpSpPr>
        <p:grpSpPr>
          <a:xfrm>
            <a:off x="4360611" y="3770718"/>
            <a:ext cx="176081" cy="315616"/>
            <a:chOff x="2195644" y="3916629"/>
            <a:chExt cx="176081" cy="315616"/>
          </a:xfrm>
          <a:effectLst>
            <a:glow rad="101600">
              <a:schemeClr val="accent3">
                <a:satMod val="175000"/>
                <a:alpha val="40000"/>
              </a:schemeClr>
            </a:glow>
          </a:effectLst>
        </p:grpSpPr>
        <p:cxnSp>
          <p:nvCxnSpPr>
            <p:cNvPr id="448" name="Straight Connector 447">
              <a:extLst>
                <a:ext uri="{FF2B5EF4-FFF2-40B4-BE49-F238E27FC236}">
                  <a16:creationId xmlns:a16="http://schemas.microsoft.com/office/drawing/2014/main" id="{88411669-EF01-4222-AB94-2C5F346EF02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49" name="Isosceles Triangle 448">
              <a:extLst>
                <a:ext uri="{FF2B5EF4-FFF2-40B4-BE49-F238E27FC236}">
                  <a16:creationId xmlns:a16="http://schemas.microsoft.com/office/drawing/2014/main" id="{16FE9FAD-556A-4C50-ABB0-7BD752225EFC}"/>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0" name="Group 449">
            <a:extLst>
              <a:ext uri="{FF2B5EF4-FFF2-40B4-BE49-F238E27FC236}">
                <a16:creationId xmlns:a16="http://schemas.microsoft.com/office/drawing/2014/main" id="{4E0CB173-43A6-4B63-80AB-BF2D744A3F5E}"/>
              </a:ext>
            </a:extLst>
          </p:cNvPr>
          <p:cNvGrpSpPr/>
          <p:nvPr/>
        </p:nvGrpSpPr>
        <p:grpSpPr>
          <a:xfrm>
            <a:off x="4640709" y="4018888"/>
            <a:ext cx="176081" cy="315616"/>
            <a:chOff x="2195644" y="3916629"/>
            <a:chExt cx="176081" cy="315616"/>
          </a:xfrm>
          <a:effectLst>
            <a:glow rad="101600">
              <a:schemeClr val="accent3">
                <a:satMod val="175000"/>
                <a:alpha val="40000"/>
              </a:schemeClr>
            </a:glow>
          </a:effectLst>
        </p:grpSpPr>
        <p:cxnSp>
          <p:nvCxnSpPr>
            <p:cNvPr id="451" name="Straight Connector 450">
              <a:extLst>
                <a:ext uri="{FF2B5EF4-FFF2-40B4-BE49-F238E27FC236}">
                  <a16:creationId xmlns:a16="http://schemas.microsoft.com/office/drawing/2014/main" id="{1ED90E7C-B317-418B-87E6-11B3B41926B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2" name="Isosceles Triangle 451">
              <a:extLst>
                <a:ext uri="{FF2B5EF4-FFF2-40B4-BE49-F238E27FC236}">
                  <a16:creationId xmlns:a16="http://schemas.microsoft.com/office/drawing/2014/main" id="{F9B0DAE7-F90D-45F6-B07E-B02B3D71C5D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3" name="Group 452">
            <a:extLst>
              <a:ext uri="{FF2B5EF4-FFF2-40B4-BE49-F238E27FC236}">
                <a16:creationId xmlns:a16="http://schemas.microsoft.com/office/drawing/2014/main" id="{7F4BE4D7-C860-46B1-8A05-33A868ABF753}"/>
              </a:ext>
            </a:extLst>
          </p:cNvPr>
          <p:cNvGrpSpPr/>
          <p:nvPr/>
        </p:nvGrpSpPr>
        <p:grpSpPr>
          <a:xfrm>
            <a:off x="4961669" y="4246900"/>
            <a:ext cx="176081" cy="315616"/>
            <a:chOff x="2195644" y="3916629"/>
            <a:chExt cx="176081" cy="315616"/>
          </a:xfrm>
          <a:effectLst>
            <a:glow rad="101600">
              <a:schemeClr val="accent3">
                <a:satMod val="175000"/>
                <a:alpha val="40000"/>
              </a:schemeClr>
            </a:glow>
          </a:effectLst>
        </p:grpSpPr>
        <p:cxnSp>
          <p:nvCxnSpPr>
            <p:cNvPr id="454" name="Straight Connector 453">
              <a:extLst>
                <a:ext uri="{FF2B5EF4-FFF2-40B4-BE49-F238E27FC236}">
                  <a16:creationId xmlns:a16="http://schemas.microsoft.com/office/drawing/2014/main" id="{A8DBF34D-1CEF-410A-B0F7-40F398E41831}"/>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5" name="Isosceles Triangle 454">
              <a:extLst>
                <a:ext uri="{FF2B5EF4-FFF2-40B4-BE49-F238E27FC236}">
                  <a16:creationId xmlns:a16="http://schemas.microsoft.com/office/drawing/2014/main" id="{57FD2805-D862-4137-8257-421FDA9F2F7E}"/>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6" name="Group 455">
            <a:extLst>
              <a:ext uri="{FF2B5EF4-FFF2-40B4-BE49-F238E27FC236}">
                <a16:creationId xmlns:a16="http://schemas.microsoft.com/office/drawing/2014/main" id="{CAE4CC3D-9D54-46CD-836C-4A1812CFC419}"/>
              </a:ext>
            </a:extLst>
          </p:cNvPr>
          <p:cNvGrpSpPr/>
          <p:nvPr/>
        </p:nvGrpSpPr>
        <p:grpSpPr>
          <a:xfrm>
            <a:off x="5362962" y="4538873"/>
            <a:ext cx="176081" cy="315616"/>
            <a:chOff x="2195644" y="3916629"/>
            <a:chExt cx="176081" cy="315616"/>
          </a:xfrm>
          <a:effectLst>
            <a:glow rad="101600">
              <a:schemeClr val="accent3">
                <a:satMod val="175000"/>
                <a:alpha val="40000"/>
              </a:schemeClr>
            </a:glow>
          </a:effectLst>
        </p:grpSpPr>
        <p:cxnSp>
          <p:nvCxnSpPr>
            <p:cNvPr id="457" name="Straight Connector 456">
              <a:extLst>
                <a:ext uri="{FF2B5EF4-FFF2-40B4-BE49-F238E27FC236}">
                  <a16:creationId xmlns:a16="http://schemas.microsoft.com/office/drawing/2014/main" id="{4A484A75-A480-4FD2-997C-17DB7C17FA1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58" name="Isosceles Triangle 457">
              <a:extLst>
                <a:ext uri="{FF2B5EF4-FFF2-40B4-BE49-F238E27FC236}">
                  <a16:creationId xmlns:a16="http://schemas.microsoft.com/office/drawing/2014/main" id="{39FBB08F-23EE-4CA5-A770-0EC96498994E}"/>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9" name="Group 458">
            <a:extLst>
              <a:ext uri="{FF2B5EF4-FFF2-40B4-BE49-F238E27FC236}">
                <a16:creationId xmlns:a16="http://schemas.microsoft.com/office/drawing/2014/main" id="{0684A1D4-1408-485D-85F1-77B772FBB430}"/>
              </a:ext>
            </a:extLst>
          </p:cNvPr>
          <p:cNvGrpSpPr/>
          <p:nvPr/>
        </p:nvGrpSpPr>
        <p:grpSpPr>
          <a:xfrm>
            <a:off x="5755434" y="4857602"/>
            <a:ext cx="176081" cy="315616"/>
            <a:chOff x="2195644" y="3916629"/>
            <a:chExt cx="176081" cy="315616"/>
          </a:xfrm>
          <a:effectLst>
            <a:glow rad="101600">
              <a:schemeClr val="accent3">
                <a:satMod val="175000"/>
                <a:alpha val="40000"/>
              </a:schemeClr>
            </a:glow>
          </a:effectLst>
        </p:grpSpPr>
        <p:cxnSp>
          <p:nvCxnSpPr>
            <p:cNvPr id="460" name="Straight Connector 459">
              <a:extLst>
                <a:ext uri="{FF2B5EF4-FFF2-40B4-BE49-F238E27FC236}">
                  <a16:creationId xmlns:a16="http://schemas.microsoft.com/office/drawing/2014/main" id="{6E244A16-0189-4B16-AA40-172352F3DA50}"/>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1" name="Isosceles Triangle 460">
              <a:extLst>
                <a:ext uri="{FF2B5EF4-FFF2-40B4-BE49-F238E27FC236}">
                  <a16:creationId xmlns:a16="http://schemas.microsoft.com/office/drawing/2014/main" id="{F51B5D81-2FCA-4459-ABEB-6B8388305B90}"/>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2" name="Group 461">
            <a:extLst>
              <a:ext uri="{FF2B5EF4-FFF2-40B4-BE49-F238E27FC236}">
                <a16:creationId xmlns:a16="http://schemas.microsoft.com/office/drawing/2014/main" id="{A4FAB249-2741-465A-8E45-86FC16B4D32B}"/>
              </a:ext>
            </a:extLst>
          </p:cNvPr>
          <p:cNvGrpSpPr/>
          <p:nvPr/>
        </p:nvGrpSpPr>
        <p:grpSpPr>
          <a:xfrm>
            <a:off x="7000242" y="5620454"/>
            <a:ext cx="176081" cy="315616"/>
            <a:chOff x="2195644" y="3916629"/>
            <a:chExt cx="176081" cy="315616"/>
          </a:xfrm>
          <a:effectLst>
            <a:glow rad="101600">
              <a:schemeClr val="accent3">
                <a:satMod val="175000"/>
                <a:alpha val="40000"/>
              </a:schemeClr>
            </a:glow>
          </a:effectLst>
        </p:grpSpPr>
        <p:cxnSp>
          <p:nvCxnSpPr>
            <p:cNvPr id="463" name="Straight Connector 462">
              <a:extLst>
                <a:ext uri="{FF2B5EF4-FFF2-40B4-BE49-F238E27FC236}">
                  <a16:creationId xmlns:a16="http://schemas.microsoft.com/office/drawing/2014/main" id="{029E09AD-D040-48DA-A732-3BDE2697B232}"/>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4" name="Isosceles Triangle 463">
              <a:extLst>
                <a:ext uri="{FF2B5EF4-FFF2-40B4-BE49-F238E27FC236}">
                  <a16:creationId xmlns:a16="http://schemas.microsoft.com/office/drawing/2014/main" id="{7ED8BA4A-BEFD-4085-8B9B-7A65FEE2A6A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5" name="Group 464">
            <a:extLst>
              <a:ext uri="{FF2B5EF4-FFF2-40B4-BE49-F238E27FC236}">
                <a16:creationId xmlns:a16="http://schemas.microsoft.com/office/drawing/2014/main" id="{329FB929-5579-45AF-84ED-4C532A872D7C}"/>
              </a:ext>
            </a:extLst>
          </p:cNvPr>
          <p:cNvGrpSpPr/>
          <p:nvPr/>
        </p:nvGrpSpPr>
        <p:grpSpPr>
          <a:xfrm>
            <a:off x="7405391" y="5372993"/>
            <a:ext cx="176081" cy="315616"/>
            <a:chOff x="2195644" y="3916629"/>
            <a:chExt cx="176081" cy="315616"/>
          </a:xfrm>
          <a:effectLst>
            <a:glow rad="101600">
              <a:schemeClr val="accent3">
                <a:satMod val="175000"/>
                <a:alpha val="40000"/>
              </a:schemeClr>
            </a:glow>
          </a:effectLst>
        </p:grpSpPr>
        <p:cxnSp>
          <p:nvCxnSpPr>
            <p:cNvPr id="466" name="Straight Connector 465">
              <a:extLst>
                <a:ext uri="{FF2B5EF4-FFF2-40B4-BE49-F238E27FC236}">
                  <a16:creationId xmlns:a16="http://schemas.microsoft.com/office/drawing/2014/main" id="{BE991721-942C-4063-8622-69CB32AC6DD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67" name="Isosceles Triangle 466">
              <a:extLst>
                <a:ext uri="{FF2B5EF4-FFF2-40B4-BE49-F238E27FC236}">
                  <a16:creationId xmlns:a16="http://schemas.microsoft.com/office/drawing/2014/main" id="{53806616-7FD4-4B27-BEBC-05A040E15A4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68" name="Group 467">
            <a:extLst>
              <a:ext uri="{FF2B5EF4-FFF2-40B4-BE49-F238E27FC236}">
                <a16:creationId xmlns:a16="http://schemas.microsoft.com/office/drawing/2014/main" id="{E940FA28-6E08-40EF-9ADD-8B0959ECAF15}"/>
              </a:ext>
            </a:extLst>
          </p:cNvPr>
          <p:cNvGrpSpPr/>
          <p:nvPr/>
        </p:nvGrpSpPr>
        <p:grpSpPr>
          <a:xfrm>
            <a:off x="7837746" y="5754728"/>
            <a:ext cx="176081" cy="315616"/>
            <a:chOff x="2195644" y="3916629"/>
            <a:chExt cx="176081" cy="315616"/>
          </a:xfrm>
          <a:effectLst>
            <a:glow rad="101600">
              <a:schemeClr val="accent3">
                <a:satMod val="175000"/>
                <a:alpha val="40000"/>
              </a:schemeClr>
            </a:glow>
          </a:effectLst>
        </p:grpSpPr>
        <p:cxnSp>
          <p:nvCxnSpPr>
            <p:cNvPr id="469" name="Straight Connector 468">
              <a:extLst>
                <a:ext uri="{FF2B5EF4-FFF2-40B4-BE49-F238E27FC236}">
                  <a16:creationId xmlns:a16="http://schemas.microsoft.com/office/drawing/2014/main" id="{C0182C37-828E-4BB7-964C-E64213D1AAC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0" name="Isosceles Triangle 469">
              <a:extLst>
                <a:ext uri="{FF2B5EF4-FFF2-40B4-BE49-F238E27FC236}">
                  <a16:creationId xmlns:a16="http://schemas.microsoft.com/office/drawing/2014/main" id="{60A94F70-1101-4A1F-B911-6C362A4BB496}"/>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1" name="Group 470">
            <a:extLst>
              <a:ext uri="{FF2B5EF4-FFF2-40B4-BE49-F238E27FC236}">
                <a16:creationId xmlns:a16="http://schemas.microsoft.com/office/drawing/2014/main" id="{5C44E5F1-7D16-4D7F-A8AF-D53F90548FD1}"/>
              </a:ext>
            </a:extLst>
          </p:cNvPr>
          <p:cNvGrpSpPr/>
          <p:nvPr/>
        </p:nvGrpSpPr>
        <p:grpSpPr>
          <a:xfrm>
            <a:off x="7610728" y="6275428"/>
            <a:ext cx="176081" cy="315616"/>
            <a:chOff x="2195644" y="3916629"/>
            <a:chExt cx="176081" cy="315616"/>
          </a:xfrm>
          <a:effectLst>
            <a:glow rad="101600">
              <a:schemeClr val="accent3">
                <a:satMod val="175000"/>
                <a:alpha val="40000"/>
              </a:schemeClr>
            </a:glow>
          </a:effectLst>
        </p:grpSpPr>
        <p:cxnSp>
          <p:nvCxnSpPr>
            <p:cNvPr id="472" name="Straight Connector 471">
              <a:extLst>
                <a:ext uri="{FF2B5EF4-FFF2-40B4-BE49-F238E27FC236}">
                  <a16:creationId xmlns:a16="http://schemas.microsoft.com/office/drawing/2014/main" id="{343A0C55-83DE-4FEE-A1ED-7132CAACB883}"/>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3" name="Isosceles Triangle 472">
              <a:extLst>
                <a:ext uri="{FF2B5EF4-FFF2-40B4-BE49-F238E27FC236}">
                  <a16:creationId xmlns:a16="http://schemas.microsoft.com/office/drawing/2014/main" id="{DCC1F1EC-2334-4EAD-9D94-50D0367B6F33}"/>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4" name="Group 473">
            <a:extLst>
              <a:ext uri="{FF2B5EF4-FFF2-40B4-BE49-F238E27FC236}">
                <a16:creationId xmlns:a16="http://schemas.microsoft.com/office/drawing/2014/main" id="{F414ADF1-85DF-4F04-825A-B468473F0375}"/>
              </a:ext>
            </a:extLst>
          </p:cNvPr>
          <p:cNvGrpSpPr/>
          <p:nvPr/>
        </p:nvGrpSpPr>
        <p:grpSpPr>
          <a:xfrm>
            <a:off x="7074794" y="177323"/>
            <a:ext cx="176081" cy="315616"/>
            <a:chOff x="2195644" y="3916629"/>
            <a:chExt cx="176081" cy="315616"/>
          </a:xfrm>
          <a:effectLst>
            <a:glow rad="101600">
              <a:schemeClr val="accent3">
                <a:satMod val="175000"/>
                <a:alpha val="40000"/>
              </a:schemeClr>
            </a:glow>
          </a:effectLst>
        </p:grpSpPr>
        <p:cxnSp>
          <p:nvCxnSpPr>
            <p:cNvPr id="475" name="Straight Connector 474">
              <a:extLst>
                <a:ext uri="{FF2B5EF4-FFF2-40B4-BE49-F238E27FC236}">
                  <a16:creationId xmlns:a16="http://schemas.microsoft.com/office/drawing/2014/main" id="{0150CDD2-CD12-4885-AC3D-71EB905473F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6" name="Isosceles Triangle 475">
              <a:extLst>
                <a:ext uri="{FF2B5EF4-FFF2-40B4-BE49-F238E27FC236}">
                  <a16:creationId xmlns:a16="http://schemas.microsoft.com/office/drawing/2014/main" id="{C21E0AAD-76DF-4E63-BA28-18F2DC05614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77" name="Group 476">
            <a:extLst>
              <a:ext uri="{FF2B5EF4-FFF2-40B4-BE49-F238E27FC236}">
                <a16:creationId xmlns:a16="http://schemas.microsoft.com/office/drawing/2014/main" id="{6C593889-8652-4967-979F-95DC6CE15B60}"/>
              </a:ext>
            </a:extLst>
          </p:cNvPr>
          <p:cNvGrpSpPr/>
          <p:nvPr/>
        </p:nvGrpSpPr>
        <p:grpSpPr>
          <a:xfrm>
            <a:off x="7399263" y="437357"/>
            <a:ext cx="176081" cy="315616"/>
            <a:chOff x="2195644" y="3916629"/>
            <a:chExt cx="176081" cy="315616"/>
          </a:xfrm>
          <a:effectLst>
            <a:glow rad="101600">
              <a:schemeClr val="accent3">
                <a:satMod val="175000"/>
                <a:alpha val="40000"/>
              </a:schemeClr>
            </a:glow>
          </a:effectLst>
        </p:grpSpPr>
        <p:cxnSp>
          <p:nvCxnSpPr>
            <p:cNvPr id="478" name="Straight Connector 477">
              <a:extLst>
                <a:ext uri="{FF2B5EF4-FFF2-40B4-BE49-F238E27FC236}">
                  <a16:creationId xmlns:a16="http://schemas.microsoft.com/office/drawing/2014/main" id="{0A77247F-A920-4198-94AD-C5991AA24A55}"/>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79" name="Isosceles Triangle 478">
              <a:extLst>
                <a:ext uri="{FF2B5EF4-FFF2-40B4-BE49-F238E27FC236}">
                  <a16:creationId xmlns:a16="http://schemas.microsoft.com/office/drawing/2014/main" id="{42CC54D7-B9F5-4A7C-8C83-BFB3CA936B12}"/>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0" name="Group 479">
            <a:extLst>
              <a:ext uri="{FF2B5EF4-FFF2-40B4-BE49-F238E27FC236}">
                <a16:creationId xmlns:a16="http://schemas.microsoft.com/office/drawing/2014/main" id="{F40EE852-1B89-4637-96E5-0B516F7957C0}"/>
              </a:ext>
            </a:extLst>
          </p:cNvPr>
          <p:cNvGrpSpPr/>
          <p:nvPr/>
        </p:nvGrpSpPr>
        <p:grpSpPr>
          <a:xfrm>
            <a:off x="7679361" y="685527"/>
            <a:ext cx="176081" cy="315616"/>
            <a:chOff x="2195644" y="3916629"/>
            <a:chExt cx="176081" cy="315616"/>
          </a:xfrm>
          <a:effectLst>
            <a:glow rad="101600">
              <a:schemeClr val="accent3">
                <a:satMod val="175000"/>
                <a:alpha val="40000"/>
              </a:schemeClr>
            </a:glow>
          </a:effectLst>
        </p:grpSpPr>
        <p:cxnSp>
          <p:nvCxnSpPr>
            <p:cNvPr id="481" name="Straight Connector 480">
              <a:extLst>
                <a:ext uri="{FF2B5EF4-FFF2-40B4-BE49-F238E27FC236}">
                  <a16:creationId xmlns:a16="http://schemas.microsoft.com/office/drawing/2014/main" id="{DC56CFA9-CF6F-4CB9-9F72-80484042747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2" name="Isosceles Triangle 481">
              <a:extLst>
                <a:ext uri="{FF2B5EF4-FFF2-40B4-BE49-F238E27FC236}">
                  <a16:creationId xmlns:a16="http://schemas.microsoft.com/office/drawing/2014/main" id="{D8A1CE3E-174C-4736-AF61-5D2E1D68ED65}"/>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3" name="Group 482">
            <a:extLst>
              <a:ext uri="{FF2B5EF4-FFF2-40B4-BE49-F238E27FC236}">
                <a16:creationId xmlns:a16="http://schemas.microsoft.com/office/drawing/2014/main" id="{5B0695FE-3CB5-43B3-A0D7-89450564FC72}"/>
              </a:ext>
            </a:extLst>
          </p:cNvPr>
          <p:cNvGrpSpPr/>
          <p:nvPr/>
        </p:nvGrpSpPr>
        <p:grpSpPr>
          <a:xfrm>
            <a:off x="8000321" y="913539"/>
            <a:ext cx="176081" cy="315616"/>
            <a:chOff x="2195644" y="3916629"/>
            <a:chExt cx="176081" cy="315616"/>
          </a:xfrm>
          <a:effectLst>
            <a:glow rad="101600">
              <a:schemeClr val="accent3">
                <a:satMod val="175000"/>
                <a:alpha val="40000"/>
              </a:schemeClr>
            </a:glow>
          </a:effectLst>
        </p:grpSpPr>
        <p:cxnSp>
          <p:nvCxnSpPr>
            <p:cNvPr id="484" name="Straight Connector 483">
              <a:extLst>
                <a:ext uri="{FF2B5EF4-FFF2-40B4-BE49-F238E27FC236}">
                  <a16:creationId xmlns:a16="http://schemas.microsoft.com/office/drawing/2014/main" id="{9BB1481F-3E03-4932-BDE0-E59B2568839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5" name="Isosceles Triangle 484">
              <a:extLst>
                <a:ext uri="{FF2B5EF4-FFF2-40B4-BE49-F238E27FC236}">
                  <a16:creationId xmlns:a16="http://schemas.microsoft.com/office/drawing/2014/main" id="{FC4DE1D9-F56A-43FF-9E22-5C897C9A87D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6" name="Group 485">
            <a:extLst>
              <a:ext uri="{FF2B5EF4-FFF2-40B4-BE49-F238E27FC236}">
                <a16:creationId xmlns:a16="http://schemas.microsoft.com/office/drawing/2014/main" id="{40E2B0E7-BDFB-45C8-8652-994F0AEA4F7D}"/>
              </a:ext>
            </a:extLst>
          </p:cNvPr>
          <p:cNvGrpSpPr/>
          <p:nvPr/>
        </p:nvGrpSpPr>
        <p:grpSpPr>
          <a:xfrm>
            <a:off x="8401614" y="1205512"/>
            <a:ext cx="176081" cy="315616"/>
            <a:chOff x="2195644" y="3916629"/>
            <a:chExt cx="176081" cy="315616"/>
          </a:xfrm>
          <a:effectLst>
            <a:glow rad="101600">
              <a:schemeClr val="accent3">
                <a:satMod val="175000"/>
                <a:alpha val="40000"/>
              </a:schemeClr>
            </a:glow>
          </a:effectLst>
        </p:grpSpPr>
        <p:cxnSp>
          <p:nvCxnSpPr>
            <p:cNvPr id="487" name="Straight Connector 486">
              <a:extLst>
                <a:ext uri="{FF2B5EF4-FFF2-40B4-BE49-F238E27FC236}">
                  <a16:creationId xmlns:a16="http://schemas.microsoft.com/office/drawing/2014/main" id="{B6C6CF1D-5526-4FB9-8961-444C4C40F1BF}"/>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88" name="Isosceles Triangle 487">
              <a:extLst>
                <a:ext uri="{FF2B5EF4-FFF2-40B4-BE49-F238E27FC236}">
                  <a16:creationId xmlns:a16="http://schemas.microsoft.com/office/drawing/2014/main" id="{38E6F6A0-DFD5-4358-A0EE-18C6F49E7C68}"/>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89" name="Group 488">
            <a:extLst>
              <a:ext uri="{FF2B5EF4-FFF2-40B4-BE49-F238E27FC236}">
                <a16:creationId xmlns:a16="http://schemas.microsoft.com/office/drawing/2014/main" id="{428B8A14-23F3-402D-9966-7DB8CC761724}"/>
              </a:ext>
            </a:extLst>
          </p:cNvPr>
          <p:cNvGrpSpPr/>
          <p:nvPr/>
        </p:nvGrpSpPr>
        <p:grpSpPr>
          <a:xfrm>
            <a:off x="9098976" y="1773730"/>
            <a:ext cx="176081" cy="315616"/>
            <a:chOff x="2195644" y="3916629"/>
            <a:chExt cx="176081" cy="315616"/>
          </a:xfrm>
          <a:effectLst>
            <a:glow rad="101600">
              <a:schemeClr val="accent3">
                <a:satMod val="175000"/>
                <a:alpha val="40000"/>
              </a:schemeClr>
            </a:glow>
          </a:effectLst>
        </p:grpSpPr>
        <p:cxnSp>
          <p:nvCxnSpPr>
            <p:cNvPr id="490" name="Straight Connector 489">
              <a:extLst>
                <a:ext uri="{FF2B5EF4-FFF2-40B4-BE49-F238E27FC236}">
                  <a16:creationId xmlns:a16="http://schemas.microsoft.com/office/drawing/2014/main" id="{BF1098A3-2ED5-4E33-A34D-23D58A581E9C}"/>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1" name="Isosceles Triangle 490">
              <a:extLst>
                <a:ext uri="{FF2B5EF4-FFF2-40B4-BE49-F238E27FC236}">
                  <a16:creationId xmlns:a16="http://schemas.microsoft.com/office/drawing/2014/main" id="{10C03E2A-8EBE-4389-AC7B-08D3BECE9BF8}"/>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2" name="Group 491">
            <a:extLst>
              <a:ext uri="{FF2B5EF4-FFF2-40B4-BE49-F238E27FC236}">
                <a16:creationId xmlns:a16="http://schemas.microsoft.com/office/drawing/2014/main" id="{03F567DA-A362-49C0-8D6C-AAEA7F24298E}"/>
              </a:ext>
            </a:extLst>
          </p:cNvPr>
          <p:cNvGrpSpPr/>
          <p:nvPr/>
        </p:nvGrpSpPr>
        <p:grpSpPr>
          <a:xfrm>
            <a:off x="9482262" y="2036414"/>
            <a:ext cx="176081" cy="315616"/>
            <a:chOff x="2195644" y="3916629"/>
            <a:chExt cx="176081" cy="315616"/>
          </a:xfrm>
          <a:effectLst>
            <a:glow rad="101600">
              <a:schemeClr val="accent3">
                <a:satMod val="175000"/>
                <a:alpha val="40000"/>
              </a:schemeClr>
            </a:glow>
          </a:effectLst>
        </p:grpSpPr>
        <p:cxnSp>
          <p:nvCxnSpPr>
            <p:cNvPr id="493" name="Straight Connector 492">
              <a:extLst>
                <a:ext uri="{FF2B5EF4-FFF2-40B4-BE49-F238E27FC236}">
                  <a16:creationId xmlns:a16="http://schemas.microsoft.com/office/drawing/2014/main" id="{30DC0F30-C15D-4855-AD77-5279B63EA516}"/>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4" name="Isosceles Triangle 493">
              <a:extLst>
                <a:ext uri="{FF2B5EF4-FFF2-40B4-BE49-F238E27FC236}">
                  <a16:creationId xmlns:a16="http://schemas.microsoft.com/office/drawing/2014/main" id="{F7C58ED0-0F81-493A-A1EE-3943A7347351}"/>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5" name="Group 494">
            <a:extLst>
              <a:ext uri="{FF2B5EF4-FFF2-40B4-BE49-F238E27FC236}">
                <a16:creationId xmlns:a16="http://schemas.microsoft.com/office/drawing/2014/main" id="{99237DA7-639E-4B69-A4D7-6698F08AAEE9}"/>
              </a:ext>
            </a:extLst>
          </p:cNvPr>
          <p:cNvGrpSpPr/>
          <p:nvPr/>
        </p:nvGrpSpPr>
        <p:grpSpPr>
          <a:xfrm>
            <a:off x="9530248" y="1355388"/>
            <a:ext cx="176081" cy="315616"/>
            <a:chOff x="2195644" y="3916629"/>
            <a:chExt cx="176081" cy="315616"/>
          </a:xfrm>
          <a:effectLst>
            <a:glow rad="101600">
              <a:schemeClr val="accent3">
                <a:satMod val="175000"/>
                <a:alpha val="40000"/>
              </a:schemeClr>
            </a:glow>
          </a:effectLst>
        </p:grpSpPr>
        <p:cxnSp>
          <p:nvCxnSpPr>
            <p:cNvPr id="496" name="Straight Connector 495">
              <a:extLst>
                <a:ext uri="{FF2B5EF4-FFF2-40B4-BE49-F238E27FC236}">
                  <a16:creationId xmlns:a16="http://schemas.microsoft.com/office/drawing/2014/main" id="{83569971-0817-4F9C-BDC9-0FCCF253C0C8}"/>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497" name="Isosceles Triangle 496">
              <a:extLst>
                <a:ext uri="{FF2B5EF4-FFF2-40B4-BE49-F238E27FC236}">
                  <a16:creationId xmlns:a16="http://schemas.microsoft.com/office/drawing/2014/main" id="{4049698F-6543-437B-B510-3FB33167A337}"/>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98" name="Group 497">
            <a:extLst>
              <a:ext uri="{FF2B5EF4-FFF2-40B4-BE49-F238E27FC236}">
                <a16:creationId xmlns:a16="http://schemas.microsoft.com/office/drawing/2014/main" id="{C5F1D458-8E22-4357-9B04-5320B6C90CB7}"/>
              </a:ext>
            </a:extLst>
          </p:cNvPr>
          <p:cNvGrpSpPr/>
          <p:nvPr/>
        </p:nvGrpSpPr>
        <p:grpSpPr>
          <a:xfrm>
            <a:off x="10341509" y="1987776"/>
            <a:ext cx="176081" cy="315616"/>
            <a:chOff x="2195644" y="3916629"/>
            <a:chExt cx="176081" cy="315616"/>
          </a:xfrm>
          <a:effectLst>
            <a:glow rad="101600">
              <a:schemeClr val="accent3">
                <a:satMod val="175000"/>
                <a:alpha val="40000"/>
              </a:schemeClr>
            </a:glow>
          </a:effectLst>
        </p:grpSpPr>
        <p:cxnSp>
          <p:nvCxnSpPr>
            <p:cNvPr id="499" name="Straight Connector 498">
              <a:extLst>
                <a:ext uri="{FF2B5EF4-FFF2-40B4-BE49-F238E27FC236}">
                  <a16:creationId xmlns:a16="http://schemas.microsoft.com/office/drawing/2014/main" id="{30D9749E-6D9F-4F56-9944-C6EF5E23BC4A}"/>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500" name="Isosceles Triangle 499">
              <a:extLst>
                <a:ext uri="{FF2B5EF4-FFF2-40B4-BE49-F238E27FC236}">
                  <a16:creationId xmlns:a16="http://schemas.microsoft.com/office/drawing/2014/main" id="{64CA7412-A107-4530-B198-950EB4668799}"/>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501" name="Group 500">
            <a:extLst>
              <a:ext uri="{FF2B5EF4-FFF2-40B4-BE49-F238E27FC236}">
                <a16:creationId xmlns:a16="http://schemas.microsoft.com/office/drawing/2014/main" id="{73160134-E920-4172-AD66-D81A1D1E709C}"/>
              </a:ext>
            </a:extLst>
          </p:cNvPr>
          <p:cNvGrpSpPr/>
          <p:nvPr/>
        </p:nvGrpSpPr>
        <p:grpSpPr>
          <a:xfrm>
            <a:off x="10649380" y="2942067"/>
            <a:ext cx="176081" cy="315616"/>
            <a:chOff x="2195644" y="3916629"/>
            <a:chExt cx="176081" cy="315616"/>
          </a:xfrm>
          <a:effectLst>
            <a:glow rad="101600">
              <a:schemeClr val="accent3">
                <a:satMod val="175000"/>
                <a:alpha val="40000"/>
              </a:schemeClr>
            </a:glow>
          </a:effectLst>
        </p:grpSpPr>
        <p:cxnSp>
          <p:nvCxnSpPr>
            <p:cNvPr id="502" name="Straight Connector 501">
              <a:extLst>
                <a:ext uri="{FF2B5EF4-FFF2-40B4-BE49-F238E27FC236}">
                  <a16:creationId xmlns:a16="http://schemas.microsoft.com/office/drawing/2014/main" id="{5C3EF088-F2BB-48F5-87AF-943E2CF96DD7}"/>
                </a:ext>
              </a:extLst>
            </p:cNvPr>
            <p:cNvCxnSpPr>
              <a:cxnSpLocks/>
            </p:cNvCxnSpPr>
            <p:nvPr/>
          </p:nvCxnSpPr>
          <p:spPr>
            <a:xfrm flipV="1">
              <a:off x="2371725" y="3916629"/>
              <a:ext cx="0" cy="315616"/>
            </a:xfrm>
            <a:prstGeom prst="line">
              <a:avLst/>
            </a:prstGeom>
            <a:ln w="19050"/>
          </p:spPr>
          <p:style>
            <a:lnRef idx="1">
              <a:schemeClr val="dk1"/>
            </a:lnRef>
            <a:fillRef idx="0">
              <a:schemeClr val="dk1"/>
            </a:fillRef>
            <a:effectRef idx="0">
              <a:schemeClr val="dk1"/>
            </a:effectRef>
            <a:fontRef idx="minor">
              <a:schemeClr val="tx1"/>
            </a:fontRef>
          </p:style>
        </p:cxnSp>
        <p:sp>
          <p:nvSpPr>
            <p:cNvPr id="503" name="Isosceles Triangle 502">
              <a:extLst>
                <a:ext uri="{FF2B5EF4-FFF2-40B4-BE49-F238E27FC236}">
                  <a16:creationId xmlns:a16="http://schemas.microsoft.com/office/drawing/2014/main" id="{3A70C2B0-7ACA-461E-802A-EE7742A88A2D}"/>
                </a:ext>
              </a:extLst>
            </p:cNvPr>
            <p:cNvSpPr/>
            <p:nvPr/>
          </p:nvSpPr>
          <p:spPr>
            <a:xfrm rot="16200000">
              <a:off x="2177769" y="3936714"/>
              <a:ext cx="190219" cy="154469"/>
            </a:xfrm>
            <a:prstGeom prst="triangle">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504" name="Content Placeholder 10">
            <a:extLst>
              <a:ext uri="{FF2B5EF4-FFF2-40B4-BE49-F238E27FC236}">
                <a16:creationId xmlns:a16="http://schemas.microsoft.com/office/drawing/2014/main" id="{DCC4C833-3540-4303-B86E-4648100975AB}"/>
              </a:ext>
            </a:extLst>
          </p:cNvPr>
          <p:cNvSpPr txBox="1">
            <a:spLocks/>
          </p:cNvSpPr>
          <p:nvPr/>
        </p:nvSpPr>
        <p:spPr>
          <a:xfrm>
            <a:off x="619523" y="4485726"/>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Fler </a:t>
            </a:r>
            <a:r>
              <a:rPr lang="sv-SE" sz="1600" dirty="0" err="1">
                <a:latin typeface="Lato" panose="020F0502020204030203" pitchFamily="34" charset="0"/>
              </a:rPr>
              <a:t>laddstolpar</a:t>
            </a:r>
            <a:endParaRPr lang="sv-SE" sz="1600" dirty="0">
              <a:latin typeface="Lato" panose="020F0502020204030203" pitchFamily="34" charset="0"/>
            </a:endParaRPr>
          </a:p>
        </p:txBody>
      </p:sp>
      <p:sp>
        <p:nvSpPr>
          <p:cNvPr id="507" name="Rectangle 506">
            <a:extLst>
              <a:ext uri="{FF2B5EF4-FFF2-40B4-BE49-F238E27FC236}">
                <a16:creationId xmlns:a16="http://schemas.microsoft.com/office/drawing/2014/main" id="{D806FBB6-CBEF-423A-A62B-8BD9BE014723}"/>
              </a:ext>
            </a:extLst>
          </p:cNvPr>
          <p:cNvSpPr/>
          <p:nvPr/>
        </p:nvSpPr>
        <p:spPr>
          <a:xfrm rot="2337912">
            <a:off x="4563536" y="1904069"/>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08" name="Rectangle 507">
            <a:extLst>
              <a:ext uri="{FF2B5EF4-FFF2-40B4-BE49-F238E27FC236}">
                <a16:creationId xmlns:a16="http://schemas.microsoft.com/office/drawing/2014/main" id="{FA3EB432-220D-4AEE-80B9-41426053BBA5}"/>
              </a:ext>
            </a:extLst>
          </p:cNvPr>
          <p:cNvSpPr/>
          <p:nvPr/>
        </p:nvSpPr>
        <p:spPr>
          <a:xfrm rot="2210942">
            <a:off x="8073244" y="2752179"/>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09" name="Rectangle 508">
            <a:extLst>
              <a:ext uri="{FF2B5EF4-FFF2-40B4-BE49-F238E27FC236}">
                <a16:creationId xmlns:a16="http://schemas.microsoft.com/office/drawing/2014/main" id="{C5B19AC3-8915-4A46-879F-6F4106348885}"/>
              </a:ext>
            </a:extLst>
          </p:cNvPr>
          <p:cNvSpPr/>
          <p:nvPr/>
        </p:nvSpPr>
        <p:spPr>
          <a:xfrm rot="2165980">
            <a:off x="8838409" y="5947203"/>
            <a:ext cx="258683" cy="495226"/>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0" name="Rectangle 509">
            <a:extLst>
              <a:ext uri="{FF2B5EF4-FFF2-40B4-BE49-F238E27FC236}">
                <a16:creationId xmlns:a16="http://schemas.microsoft.com/office/drawing/2014/main" id="{8DA96606-40DD-42AC-9F63-5D83303581E3}"/>
              </a:ext>
            </a:extLst>
          </p:cNvPr>
          <p:cNvSpPr/>
          <p:nvPr/>
        </p:nvSpPr>
        <p:spPr>
          <a:xfrm rot="2210942">
            <a:off x="9806314" y="687279"/>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1" name="Rectangle 510">
            <a:extLst>
              <a:ext uri="{FF2B5EF4-FFF2-40B4-BE49-F238E27FC236}">
                <a16:creationId xmlns:a16="http://schemas.microsoft.com/office/drawing/2014/main" id="{36323C89-D123-481F-B926-6DEBD8EA6696}"/>
              </a:ext>
            </a:extLst>
          </p:cNvPr>
          <p:cNvSpPr/>
          <p:nvPr/>
        </p:nvSpPr>
        <p:spPr>
          <a:xfrm rot="2210942">
            <a:off x="10739350" y="1241026"/>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2" name="Rectangle 511">
            <a:extLst>
              <a:ext uri="{FF2B5EF4-FFF2-40B4-BE49-F238E27FC236}">
                <a16:creationId xmlns:a16="http://schemas.microsoft.com/office/drawing/2014/main" id="{BE6AFC4E-3797-4E76-A874-7C2B7E44A596}"/>
              </a:ext>
            </a:extLst>
          </p:cNvPr>
          <p:cNvSpPr/>
          <p:nvPr/>
        </p:nvSpPr>
        <p:spPr>
          <a:xfrm rot="2210942">
            <a:off x="11337391" y="2193460"/>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3" name="Rectangle 512">
            <a:extLst>
              <a:ext uri="{FF2B5EF4-FFF2-40B4-BE49-F238E27FC236}">
                <a16:creationId xmlns:a16="http://schemas.microsoft.com/office/drawing/2014/main" id="{E0F84719-ED0C-49E3-A1F6-6EA96A658C26}"/>
              </a:ext>
            </a:extLst>
          </p:cNvPr>
          <p:cNvSpPr/>
          <p:nvPr/>
        </p:nvSpPr>
        <p:spPr>
          <a:xfrm rot="2210942">
            <a:off x="5435937" y="3394396"/>
            <a:ext cx="205717" cy="135213"/>
          </a:xfrm>
          <a:prstGeom prst="rect">
            <a:avLst/>
          </a:prstGeom>
          <a:solidFill>
            <a:srgbClr val="FFC000"/>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14" name="Content Placeholder 10">
            <a:extLst>
              <a:ext uri="{FF2B5EF4-FFF2-40B4-BE49-F238E27FC236}">
                <a16:creationId xmlns:a16="http://schemas.microsoft.com/office/drawing/2014/main" id="{99F05244-6793-4963-8EB2-25916C3EAE2B}"/>
              </a:ext>
            </a:extLst>
          </p:cNvPr>
          <p:cNvSpPr txBox="1">
            <a:spLocks/>
          </p:cNvSpPr>
          <p:nvPr/>
        </p:nvSpPr>
        <p:spPr>
          <a:xfrm>
            <a:off x="609600" y="4937894"/>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err="1">
                <a:latin typeface="Lato" panose="020F0502020204030203" pitchFamily="34" charset="0"/>
              </a:rPr>
              <a:t>Energilager</a:t>
            </a:r>
            <a:endParaRPr lang="sv-SE" sz="1600" dirty="0">
              <a:latin typeface="Lato" panose="020F0502020204030203" pitchFamily="34" charset="0"/>
            </a:endParaRPr>
          </a:p>
        </p:txBody>
      </p:sp>
      <p:sp>
        <p:nvSpPr>
          <p:cNvPr id="515" name="Content Placeholder 10">
            <a:extLst>
              <a:ext uri="{FF2B5EF4-FFF2-40B4-BE49-F238E27FC236}">
                <a16:creationId xmlns:a16="http://schemas.microsoft.com/office/drawing/2014/main" id="{7CA06A19-3696-4EA3-B147-F672B34A5E4A}"/>
              </a:ext>
            </a:extLst>
          </p:cNvPr>
          <p:cNvSpPr txBox="1">
            <a:spLocks/>
          </p:cNvSpPr>
          <p:nvPr/>
        </p:nvSpPr>
        <p:spPr>
          <a:xfrm>
            <a:off x="609600" y="5391812"/>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Lastbalansering</a:t>
            </a:r>
          </a:p>
        </p:txBody>
      </p:sp>
      <p:grpSp>
        <p:nvGrpSpPr>
          <p:cNvPr id="574" name="Group 573">
            <a:extLst>
              <a:ext uri="{FF2B5EF4-FFF2-40B4-BE49-F238E27FC236}">
                <a16:creationId xmlns:a16="http://schemas.microsoft.com/office/drawing/2014/main" id="{A6646B9A-B380-4749-B533-74E1D9D31895}"/>
              </a:ext>
            </a:extLst>
          </p:cNvPr>
          <p:cNvGrpSpPr/>
          <p:nvPr/>
        </p:nvGrpSpPr>
        <p:grpSpPr>
          <a:xfrm>
            <a:off x="4212223" y="816571"/>
            <a:ext cx="7225158" cy="5758836"/>
            <a:chOff x="4212223" y="816571"/>
            <a:chExt cx="7225158" cy="5758836"/>
          </a:xfrm>
        </p:grpSpPr>
        <p:cxnSp>
          <p:nvCxnSpPr>
            <p:cNvPr id="517" name="Straight Connector 516">
              <a:extLst>
                <a:ext uri="{FF2B5EF4-FFF2-40B4-BE49-F238E27FC236}">
                  <a16:creationId xmlns:a16="http://schemas.microsoft.com/office/drawing/2014/main" id="{E3E3C5C1-709E-4857-8FA3-7AAC320B61A8}"/>
                </a:ext>
              </a:extLst>
            </p:cNvPr>
            <p:cNvCxnSpPr>
              <a:cxnSpLocks/>
            </p:cNvCxnSpPr>
            <p:nvPr/>
          </p:nvCxnSpPr>
          <p:spPr>
            <a:xfrm flipV="1">
              <a:off x="6224271" y="2159470"/>
              <a:ext cx="281138" cy="38319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0" name="Straight Connector 519">
              <a:extLst>
                <a:ext uri="{FF2B5EF4-FFF2-40B4-BE49-F238E27FC236}">
                  <a16:creationId xmlns:a16="http://schemas.microsoft.com/office/drawing/2014/main" id="{BB391A06-3805-4CD6-9C80-345D75C9EC90}"/>
                </a:ext>
              </a:extLst>
            </p:cNvPr>
            <p:cNvCxnSpPr>
              <a:cxnSpLocks/>
            </p:cNvCxnSpPr>
            <p:nvPr/>
          </p:nvCxnSpPr>
          <p:spPr>
            <a:xfrm flipH="1">
              <a:off x="4871784" y="1285593"/>
              <a:ext cx="549630" cy="67998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5" name="Straight Connector 524">
              <a:extLst>
                <a:ext uri="{FF2B5EF4-FFF2-40B4-BE49-F238E27FC236}">
                  <a16:creationId xmlns:a16="http://schemas.microsoft.com/office/drawing/2014/main" id="{5DF5C315-52EA-47F9-B79B-637E7F3B5C41}"/>
                </a:ext>
              </a:extLst>
            </p:cNvPr>
            <p:cNvCxnSpPr>
              <a:cxnSpLocks/>
            </p:cNvCxnSpPr>
            <p:nvPr/>
          </p:nvCxnSpPr>
          <p:spPr>
            <a:xfrm flipH="1" flipV="1">
              <a:off x="5261643" y="1533834"/>
              <a:ext cx="2555213" cy="190798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29" name="Straight Connector 528">
              <a:extLst>
                <a:ext uri="{FF2B5EF4-FFF2-40B4-BE49-F238E27FC236}">
                  <a16:creationId xmlns:a16="http://schemas.microsoft.com/office/drawing/2014/main" id="{95016223-FBB9-41DF-8804-3A1E5B0CC26A}"/>
                </a:ext>
              </a:extLst>
            </p:cNvPr>
            <p:cNvCxnSpPr>
              <a:cxnSpLocks/>
            </p:cNvCxnSpPr>
            <p:nvPr/>
          </p:nvCxnSpPr>
          <p:spPr>
            <a:xfrm flipV="1">
              <a:off x="7784436" y="3129701"/>
              <a:ext cx="281138" cy="38319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0" name="Straight Connector 529">
              <a:extLst>
                <a:ext uri="{FF2B5EF4-FFF2-40B4-BE49-F238E27FC236}">
                  <a16:creationId xmlns:a16="http://schemas.microsoft.com/office/drawing/2014/main" id="{F86295EE-A57D-41A5-9F98-8CAB9683EE7A}"/>
                </a:ext>
              </a:extLst>
            </p:cNvPr>
            <p:cNvCxnSpPr>
              <a:cxnSpLocks/>
            </p:cNvCxnSpPr>
            <p:nvPr/>
          </p:nvCxnSpPr>
          <p:spPr>
            <a:xfrm flipH="1" flipV="1">
              <a:off x="7737092" y="3528921"/>
              <a:ext cx="2189999" cy="1689330"/>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2" name="Straight Connector 531">
              <a:extLst>
                <a:ext uri="{FF2B5EF4-FFF2-40B4-BE49-F238E27FC236}">
                  <a16:creationId xmlns:a16="http://schemas.microsoft.com/office/drawing/2014/main" id="{ADAAEC92-8089-4991-8CFA-B1F3854CDE8B}"/>
                </a:ext>
              </a:extLst>
            </p:cNvPr>
            <p:cNvCxnSpPr>
              <a:cxnSpLocks/>
            </p:cNvCxnSpPr>
            <p:nvPr/>
          </p:nvCxnSpPr>
          <p:spPr>
            <a:xfrm flipV="1">
              <a:off x="8542354" y="4024634"/>
              <a:ext cx="235905" cy="316255"/>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4" name="Straight Connector 533">
              <a:extLst>
                <a:ext uri="{FF2B5EF4-FFF2-40B4-BE49-F238E27FC236}">
                  <a16:creationId xmlns:a16="http://schemas.microsoft.com/office/drawing/2014/main" id="{871BC16A-13F9-4A97-94D4-ADB4DFF10E1C}"/>
                </a:ext>
              </a:extLst>
            </p:cNvPr>
            <p:cNvCxnSpPr>
              <a:cxnSpLocks/>
              <a:endCxn id="510" idx="3"/>
            </p:cNvCxnSpPr>
            <p:nvPr/>
          </p:nvCxnSpPr>
          <p:spPr>
            <a:xfrm flipH="1" flipV="1">
              <a:off x="9991481" y="816571"/>
              <a:ext cx="388314" cy="26616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7" name="Straight Connector 536">
              <a:extLst>
                <a:ext uri="{FF2B5EF4-FFF2-40B4-BE49-F238E27FC236}">
                  <a16:creationId xmlns:a16="http://schemas.microsoft.com/office/drawing/2014/main" id="{90033D79-B7BD-4B96-822D-DDEF69295A02}"/>
                </a:ext>
              </a:extLst>
            </p:cNvPr>
            <p:cNvCxnSpPr>
              <a:cxnSpLocks/>
            </p:cNvCxnSpPr>
            <p:nvPr/>
          </p:nvCxnSpPr>
          <p:spPr>
            <a:xfrm flipH="1" flipV="1">
              <a:off x="10923409" y="1371131"/>
              <a:ext cx="245707" cy="17885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39" name="Straight Connector 538">
              <a:extLst>
                <a:ext uri="{FF2B5EF4-FFF2-40B4-BE49-F238E27FC236}">
                  <a16:creationId xmlns:a16="http://schemas.microsoft.com/office/drawing/2014/main" id="{44CF9300-C710-4928-B376-0CE38455D3E5}"/>
                </a:ext>
              </a:extLst>
            </p:cNvPr>
            <p:cNvCxnSpPr>
              <a:cxnSpLocks/>
            </p:cNvCxnSpPr>
            <p:nvPr/>
          </p:nvCxnSpPr>
          <p:spPr>
            <a:xfrm flipV="1">
              <a:off x="10744758" y="1454536"/>
              <a:ext cx="290247" cy="40183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1" name="Straight Connector 540">
              <a:extLst>
                <a:ext uri="{FF2B5EF4-FFF2-40B4-BE49-F238E27FC236}">
                  <a16:creationId xmlns:a16="http://schemas.microsoft.com/office/drawing/2014/main" id="{1E189C07-6637-4AA7-8A24-14B72D231B75}"/>
                </a:ext>
              </a:extLst>
            </p:cNvPr>
            <p:cNvCxnSpPr>
              <a:cxnSpLocks/>
            </p:cNvCxnSpPr>
            <p:nvPr/>
          </p:nvCxnSpPr>
          <p:spPr>
            <a:xfrm flipH="1" flipV="1">
              <a:off x="9979836" y="1422205"/>
              <a:ext cx="1337560" cy="103690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3" name="Straight Connector 542">
              <a:extLst>
                <a:ext uri="{FF2B5EF4-FFF2-40B4-BE49-F238E27FC236}">
                  <a16:creationId xmlns:a16="http://schemas.microsoft.com/office/drawing/2014/main" id="{3365BA52-780A-467F-A817-0B8B883F4A9F}"/>
                </a:ext>
              </a:extLst>
            </p:cNvPr>
            <p:cNvCxnSpPr>
              <a:cxnSpLocks/>
            </p:cNvCxnSpPr>
            <p:nvPr/>
          </p:nvCxnSpPr>
          <p:spPr>
            <a:xfrm flipV="1">
              <a:off x="11317396" y="2339390"/>
              <a:ext cx="119985" cy="14457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5" name="Straight Connector 544">
              <a:extLst>
                <a:ext uri="{FF2B5EF4-FFF2-40B4-BE49-F238E27FC236}">
                  <a16:creationId xmlns:a16="http://schemas.microsoft.com/office/drawing/2014/main" id="{56F712F1-FBF5-4B4A-AB3B-7C78A39953D6}"/>
                </a:ext>
              </a:extLst>
            </p:cNvPr>
            <p:cNvCxnSpPr>
              <a:cxnSpLocks/>
            </p:cNvCxnSpPr>
            <p:nvPr/>
          </p:nvCxnSpPr>
          <p:spPr>
            <a:xfrm flipV="1">
              <a:off x="9949415" y="1020374"/>
              <a:ext cx="290247" cy="401831"/>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7" name="Straight Connector 546">
              <a:extLst>
                <a:ext uri="{FF2B5EF4-FFF2-40B4-BE49-F238E27FC236}">
                  <a16:creationId xmlns:a16="http://schemas.microsoft.com/office/drawing/2014/main" id="{32253D9A-A994-4DEB-8904-D301718FF93E}"/>
                </a:ext>
              </a:extLst>
            </p:cNvPr>
            <p:cNvCxnSpPr>
              <a:cxnSpLocks/>
            </p:cNvCxnSpPr>
            <p:nvPr/>
          </p:nvCxnSpPr>
          <p:spPr>
            <a:xfrm flipH="1">
              <a:off x="4212223" y="2310248"/>
              <a:ext cx="322726" cy="155778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49" name="Straight Connector 548">
              <a:extLst>
                <a:ext uri="{FF2B5EF4-FFF2-40B4-BE49-F238E27FC236}">
                  <a16:creationId xmlns:a16="http://schemas.microsoft.com/office/drawing/2014/main" id="{953AF692-C218-4E29-B328-F1540BEC47E7}"/>
                </a:ext>
              </a:extLst>
            </p:cNvPr>
            <p:cNvCxnSpPr>
              <a:cxnSpLocks/>
            </p:cNvCxnSpPr>
            <p:nvPr/>
          </p:nvCxnSpPr>
          <p:spPr>
            <a:xfrm flipH="1" flipV="1">
              <a:off x="4240581" y="3904698"/>
              <a:ext cx="1688265" cy="129071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1" name="Straight Connector 550">
              <a:extLst>
                <a:ext uri="{FF2B5EF4-FFF2-40B4-BE49-F238E27FC236}">
                  <a16:creationId xmlns:a16="http://schemas.microsoft.com/office/drawing/2014/main" id="{0884785C-20EA-4CAB-84A1-9A9BF35ED8BB}"/>
                </a:ext>
              </a:extLst>
            </p:cNvPr>
            <p:cNvCxnSpPr>
              <a:cxnSpLocks/>
            </p:cNvCxnSpPr>
            <p:nvPr/>
          </p:nvCxnSpPr>
          <p:spPr>
            <a:xfrm flipH="1">
              <a:off x="5970221" y="4857602"/>
              <a:ext cx="331169" cy="36588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6" name="Straight Connector 555">
              <a:extLst>
                <a:ext uri="{FF2B5EF4-FFF2-40B4-BE49-F238E27FC236}">
                  <a16:creationId xmlns:a16="http://schemas.microsoft.com/office/drawing/2014/main" id="{18F3C570-5ADC-4180-AF8A-C0EF076F0D79}"/>
                </a:ext>
              </a:extLst>
            </p:cNvPr>
            <p:cNvCxnSpPr>
              <a:cxnSpLocks/>
            </p:cNvCxnSpPr>
            <p:nvPr/>
          </p:nvCxnSpPr>
          <p:spPr>
            <a:xfrm flipH="1">
              <a:off x="6612271" y="5264433"/>
              <a:ext cx="224308" cy="225870"/>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58" name="Straight Connector 557">
              <a:extLst>
                <a:ext uri="{FF2B5EF4-FFF2-40B4-BE49-F238E27FC236}">
                  <a16:creationId xmlns:a16="http://schemas.microsoft.com/office/drawing/2014/main" id="{43C837FE-256D-4249-B137-2BE4BB134BC3}"/>
                </a:ext>
              </a:extLst>
            </p:cNvPr>
            <p:cNvCxnSpPr>
              <a:cxnSpLocks/>
            </p:cNvCxnSpPr>
            <p:nvPr/>
          </p:nvCxnSpPr>
          <p:spPr>
            <a:xfrm flipH="1" flipV="1">
              <a:off x="6568170" y="5514983"/>
              <a:ext cx="594751" cy="42108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1" name="Straight Connector 560">
              <a:extLst>
                <a:ext uri="{FF2B5EF4-FFF2-40B4-BE49-F238E27FC236}">
                  <a16:creationId xmlns:a16="http://schemas.microsoft.com/office/drawing/2014/main" id="{6A333185-AA16-4023-9DC1-1647E2EADED7}"/>
                </a:ext>
              </a:extLst>
            </p:cNvPr>
            <p:cNvCxnSpPr>
              <a:cxnSpLocks/>
            </p:cNvCxnSpPr>
            <p:nvPr/>
          </p:nvCxnSpPr>
          <p:spPr>
            <a:xfrm flipH="1">
              <a:off x="7213129" y="5715604"/>
              <a:ext cx="269496" cy="263727"/>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3" name="Straight Connector 562">
              <a:extLst>
                <a:ext uri="{FF2B5EF4-FFF2-40B4-BE49-F238E27FC236}">
                  <a16:creationId xmlns:a16="http://schemas.microsoft.com/office/drawing/2014/main" id="{FD8488D0-271D-491E-947C-398324020C19}"/>
                </a:ext>
              </a:extLst>
            </p:cNvPr>
            <p:cNvCxnSpPr>
              <a:cxnSpLocks/>
            </p:cNvCxnSpPr>
            <p:nvPr/>
          </p:nvCxnSpPr>
          <p:spPr>
            <a:xfrm flipH="1" flipV="1">
              <a:off x="7538381" y="5709832"/>
              <a:ext cx="484871" cy="405614"/>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5" name="Straight Connector 564">
              <a:extLst>
                <a:ext uri="{FF2B5EF4-FFF2-40B4-BE49-F238E27FC236}">
                  <a16:creationId xmlns:a16="http://schemas.microsoft.com/office/drawing/2014/main" id="{E0859D5C-00B8-4F79-AF66-E12106FC8959}"/>
                </a:ext>
              </a:extLst>
            </p:cNvPr>
            <p:cNvCxnSpPr>
              <a:cxnSpLocks/>
            </p:cNvCxnSpPr>
            <p:nvPr/>
          </p:nvCxnSpPr>
          <p:spPr>
            <a:xfrm flipH="1">
              <a:off x="7767430" y="6133552"/>
              <a:ext cx="269496" cy="423749"/>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7" name="Straight Connector 566">
              <a:extLst>
                <a:ext uri="{FF2B5EF4-FFF2-40B4-BE49-F238E27FC236}">
                  <a16:creationId xmlns:a16="http://schemas.microsoft.com/office/drawing/2014/main" id="{ED86B2CA-6FE3-4912-932C-5964849A582E}"/>
                </a:ext>
              </a:extLst>
            </p:cNvPr>
            <p:cNvCxnSpPr>
              <a:cxnSpLocks/>
            </p:cNvCxnSpPr>
            <p:nvPr/>
          </p:nvCxnSpPr>
          <p:spPr>
            <a:xfrm flipH="1" flipV="1">
              <a:off x="8037125" y="6122941"/>
              <a:ext cx="646896" cy="452466"/>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69" name="Straight Connector 568">
              <a:extLst>
                <a:ext uri="{FF2B5EF4-FFF2-40B4-BE49-F238E27FC236}">
                  <a16:creationId xmlns:a16="http://schemas.microsoft.com/office/drawing/2014/main" id="{FECDAF04-DD14-4051-ABBB-93C1BBDF138B}"/>
                </a:ext>
              </a:extLst>
            </p:cNvPr>
            <p:cNvCxnSpPr>
              <a:cxnSpLocks/>
            </p:cNvCxnSpPr>
            <p:nvPr/>
          </p:nvCxnSpPr>
          <p:spPr>
            <a:xfrm flipH="1">
              <a:off x="8664785" y="6363717"/>
              <a:ext cx="156892" cy="193584"/>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cxnSp>
          <p:nvCxnSpPr>
            <p:cNvPr id="571" name="Straight Connector 570">
              <a:extLst>
                <a:ext uri="{FF2B5EF4-FFF2-40B4-BE49-F238E27FC236}">
                  <a16:creationId xmlns:a16="http://schemas.microsoft.com/office/drawing/2014/main" id="{DA755E8E-4EB3-4DB8-AD34-F3910D7E3F74}"/>
                </a:ext>
              </a:extLst>
            </p:cNvPr>
            <p:cNvCxnSpPr>
              <a:cxnSpLocks/>
            </p:cNvCxnSpPr>
            <p:nvPr/>
          </p:nvCxnSpPr>
          <p:spPr>
            <a:xfrm flipH="1">
              <a:off x="9127008" y="5089855"/>
              <a:ext cx="659311" cy="916612"/>
            </a:xfrm>
            <a:prstGeom prst="line">
              <a:avLst/>
            </a:prstGeom>
            <a:ln>
              <a:solidFill>
                <a:srgbClr val="28F85A"/>
              </a:solidFill>
            </a:ln>
            <a:effectLst>
              <a:glow rad="63500">
                <a:srgbClr val="99FF66">
                  <a:alpha val="60000"/>
                </a:srgbClr>
              </a:glow>
            </a:effectLst>
          </p:spPr>
          <p:style>
            <a:lnRef idx="2">
              <a:schemeClr val="accent3"/>
            </a:lnRef>
            <a:fillRef idx="0">
              <a:schemeClr val="accent3"/>
            </a:fillRef>
            <a:effectRef idx="1">
              <a:schemeClr val="accent3"/>
            </a:effectRef>
            <a:fontRef idx="minor">
              <a:schemeClr val="tx1"/>
            </a:fontRef>
          </p:style>
        </p:cxnSp>
      </p:grpSp>
      <p:sp>
        <p:nvSpPr>
          <p:cNvPr id="441" name="Content Placeholder 10">
            <a:extLst>
              <a:ext uri="{FF2B5EF4-FFF2-40B4-BE49-F238E27FC236}">
                <a16:creationId xmlns:a16="http://schemas.microsoft.com/office/drawing/2014/main" id="{E58F769F-BA89-469C-A8E2-130477951FD9}"/>
              </a:ext>
            </a:extLst>
          </p:cNvPr>
          <p:cNvSpPr txBox="1">
            <a:spLocks/>
          </p:cNvSpPr>
          <p:nvPr/>
        </p:nvSpPr>
        <p:spPr>
          <a:xfrm>
            <a:off x="609600" y="5852047"/>
            <a:ext cx="2675967" cy="365125"/>
          </a:xfrm>
          <a:prstGeom prst="rect">
            <a:avLst/>
          </a:prstGeom>
        </p:spPr>
        <p:txBody>
          <a:bodyPr>
            <a:normAutofit/>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sv-SE" sz="1600" dirty="0">
                <a:latin typeface="Lato" panose="020F0502020204030203" pitchFamily="34" charset="0"/>
              </a:rPr>
              <a:t>Energioptimering</a:t>
            </a:r>
          </a:p>
        </p:txBody>
      </p:sp>
    </p:spTree>
    <p:extLst>
      <p:ext uri="{BB962C8B-B14F-4D97-AF65-F5344CB8AC3E}">
        <p14:creationId xmlns:p14="http://schemas.microsoft.com/office/powerpoint/2010/main" val="23771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500"/>
                                        <p:tgtEl>
                                          <p:spTgt spid="1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145"/>
                                        </p:tgtEl>
                                        <p:attrNameLst>
                                          <p:attrName>style.visibility</p:attrName>
                                        </p:attrNameLst>
                                      </p:cBhvr>
                                      <p:to>
                                        <p:strVal val="visible"/>
                                      </p:to>
                                    </p:set>
                                    <p:anim calcmode="lin" valueType="num">
                                      <p:cBhvr additive="base">
                                        <p:cTn id="20" dur="1000" fill="hold"/>
                                        <p:tgtEl>
                                          <p:spTgt spid="145"/>
                                        </p:tgtEl>
                                        <p:attrNameLst>
                                          <p:attrName>ppt_x</p:attrName>
                                        </p:attrNameLst>
                                      </p:cBhvr>
                                      <p:tavLst>
                                        <p:tav tm="0">
                                          <p:val>
                                            <p:strVal val="#ppt_x"/>
                                          </p:val>
                                        </p:tav>
                                        <p:tav tm="100000">
                                          <p:val>
                                            <p:strVal val="#ppt_x"/>
                                          </p:val>
                                        </p:tav>
                                      </p:tavLst>
                                    </p:anim>
                                    <p:anim calcmode="lin" valueType="num">
                                      <p:cBhvr additive="base">
                                        <p:cTn id="21" dur="1000" fill="hold"/>
                                        <p:tgtEl>
                                          <p:spTgt spid="14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500"/>
                                        <p:tgtEl>
                                          <p:spTgt spid="14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37"/>
                                        </p:tgtEl>
                                        <p:attrNameLst>
                                          <p:attrName>style.visibility</p:attrName>
                                        </p:attrNameLst>
                                      </p:cBhvr>
                                      <p:to>
                                        <p:strVal val="visible"/>
                                      </p:to>
                                    </p:set>
                                    <p:animEffect transition="in" filter="fade">
                                      <p:cBhvr>
                                        <p:cTn id="35" dur="1500"/>
                                        <p:tgtEl>
                                          <p:spTgt spid="4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4"/>
                                        </p:tgtEl>
                                        <p:attrNameLst>
                                          <p:attrName>style.visibility</p:attrName>
                                        </p:attrNameLst>
                                      </p:cBhvr>
                                      <p:to>
                                        <p:strVal val="visible"/>
                                      </p:to>
                                    </p:set>
                                    <p:animEffect transition="in" filter="fade">
                                      <p:cBhvr>
                                        <p:cTn id="40" dur="500"/>
                                        <p:tgtEl>
                                          <p:spTgt spid="504"/>
                                        </p:tgtEl>
                                      </p:cBhvr>
                                    </p:animEffect>
                                  </p:childTnLst>
                                </p:cTn>
                              </p:par>
                            </p:childTnLst>
                          </p:cTn>
                        </p:par>
                        <p:par>
                          <p:cTn id="41" fill="hold">
                            <p:stCondLst>
                              <p:cond delay="500"/>
                            </p:stCondLst>
                            <p:childTnLst>
                              <p:par>
                                <p:cTn id="42" presetID="47" presetClass="entr" presetSubtype="0" fill="hold" nodeType="afterEffect">
                                  <p:stCondLst>
                                    <p:cond delay="0"/>
                                  </p:stCondLst>
                                  <p:childTnLst>
                                    <p:set>
                                      <p:cBhvr>
                                        <p:cTn id="43" dur="1" fill="hold">
                                          <p:stCondLst>
                                            <p:cond delay="0"/>
                                          </p:stCondLst>
                                        </p:cTn>
                                        <p:tgtEl>
                                          <p:spTgt spid="438"/>
                                        </p:tgtEl>
                                        <p:attrNameLst>
                                          <p:attrName>style.visibility</p:attrName>
                                        </p:attrNameLst>
                                      </p:cBhvr>
                                      <p:to>
                                        <p:strVal val="visible"/>
                                      </p:to>
                                    </p:set>
                                    <p:animEffect transition="in" filter="fade">
                                      <p:cBhvr>
                                        <p:cTn id="44" dur="250"/>
                                        <p:tgtEl>
                                          <p:spTgt spid="438"/>
                                        </p:tgtEl>
                                      </p:cBhvr>
                                    </p:animEffect>
                                    <p:anim calcmode="lin" valueType="num">
                                      <p:cBhvr>
                                        <p:cTn id="45" dur="250" fill="hold"/>
                                        <p:tgtEl>
                                          <p:spTgt spid="438"/>
                                        </p:tgtEl>
                                        <p:attrNameLst>
                                          <p:attrName>ppt_x</p:attrName>
                                        </p:attrNameLst>
                                      </p:cBhvr>
                                      <p:tavLst>
                                        <p:tav tm="0">
                                          <p:val>
                                            <p:strVal val="#ppt_x"/>
                                          </p:val>
                                        </p:tav>
                                        <p:tav tm="100000">
                                          <p:val>
                                            <p:strVal val="#ppt_x"/>
                                          </p:val>
                                        </p:tav>
                                      </p:tavLst>
                                    </p:anim>
                                    <p:anim calcmode="lin" valueType="num">
                                      <p:cBhvr>
                                        <p:cTn id="46" dur="250" fill="hold"/>
                                        <p:tgtEl>
                                          <p:spTgt spid="438"/>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74"/>
                                        </p:tgtEl>
                                        <p:attrNameLst>
                                          <p:attrName>style.visibility</p:attrName>
                                        </p:attrNameLst>
                                      </p:cBhvr>
                                      <p:to>
                                        <p:strVal val="visible"/>
                                      </p:to>
                                    </p:set>
                                    <p:animEffect transition="in" filter="fade">
                                      <p:cBhvr>
                                        <p:cTn id="49" dur="250"/>
                                        <p:tgtEl>
                                          <p:spTgt spid="474"/>
                                        </p:tgtEl>
                                      </p:cBhvr>
                                    </p:animEffect>
                                    <p:anim calcmode="lin" valueType="num">
                                      <p:cBhvr>
                                        <p:cTn id="50" dur="250" fill="hold"/>
                                        <p:tgtEl>
                                          <p:spTgt spid="474"/>
                                        </p:tgtEl>
                                        <p:attrNameLst>
                                          <p:attrName>ppt_x</p:attrName>
                                        </p:attrNameLst>
                                      </p:cBhvr>
                                      <p:tavLst>
                                        <p:tav tm="0">
                                          <p:val>
                                            <p:strVal val="#ppt_x"/>
                                          </p:val>
                                        </p:tav>
                                        <p:tav tm="100000">
                                          <p:val>
                                            <p:strVal val="#ppt_x"/>
                                          </p:val>
                                        </p:tav>
                                      </p:tavLst>
                                    </p:anim>
                                    <p:anim calcmode="lin" valueType="num">
                                      <p:cBhvr>
                                        <p:cTn id="51" dur="250" fill="hold"/>
                                        <p:tgtEl>
                                          <p:spTgt spid="474"/>
                                        </p:tgtEl>
                                        <p:attrNameLst>
                                          <p:attrName>ppt_y</p:attrName>
                                        </p:attrNameLst>
                                      </p:cBhvr>
                                      <p:tavLst>
                                        <p:tav tm="0">
                                          <p:val>
                                            <p:strVal val="#ppt_y-.1"/>
                                          </p:val>
                                        </p:tav>
                                        <p:tav tm="100000">
                                          <p:val>
                                            <p:strVal val="#ppt_y"/>
                                          </p:val>
                                        </p:tav>
                                      </p:tavLst>
                                    </p:anim>
                                  </p:childTnLst>
                                </p:cTn>
                              </p:par>
                            </p:childTnLst>
                          </p:cTn>
                        </p:par>
                        <p:par>
                          <p:cTn id="52" fill="hold">
                            <p:stCondLst>
                              <p:cond delay="750"/>
                            </p:stCondLst>
                            <p:childTnLst>
                              <p:par>
                                <p:cTn id="53" presetID="47" presetClass="entr" presetSubtype="0" fill="hold" nodeType="afterEffect">
                                  <p:stCondLst>
                                    <p:cond delay="0"/>
                                  </p:stCondLst>
                                  <p:childTnLst>
                                    <p:set>
                                      <p:cBhvr>
                                        <p:cTn id="54" dur="1" fill="hold">
                                          <p:stCondLst>
                                            <p:cond delay="0"/>
                                          </p:stCondLst>
                                        </p:cTn>
                                        <p:tgtEl>
                                          <p:spTgt spid="447"/>
                                        </p:tgtEl>
                                        <p:attrNameLst>
                                          <p:attrName>style.visibility</p:attrName>
                                        </p:attrNameLst>
                                      </p:cBhvr>
                                      <p:to>
                                        <p:strVal val="visible"/>
                                      </p:to>
                                    </p:set>
                                    <p:animEffect transition="in" filter="fade">
                                      <p:cBhvr>
                                        <p:cTn id="55" dur="250"/>
                                        <p:tgtEl>
                                          <p:spTgt spid="447"/>
                                        </p:tgtEl>
                                      </p:cBhvr>
                                    </p:animEffect>
                                    <p:anim calcmode="lin" valueType="num">
                                      <p:cBhvr>
                                        <p:cTn id="56" dur="250" fill="hold"/>
                                        <p:tgtEl>
                                          <p:spTgt spid="447"/>
                                        </p:tgtEl>
                                        <p:attrNameLst>
                                          <p:attrName>ppt_x</p:attrName>
                                        </p:attrNameLst>
                                      </p:cBhvr>
                                      <p:tavLst>
                                        <p:tav tm="0">
                                          <p:val>
                                            <p:strVal val="#ppt_x"/>
                                          </p:val>
                                        </p:tav>
                                        <p:tav tm="100000">
                                          <p:val>
                                            <p:strVal val="#ppt_x"/>
                                          </p:val>
                                        </p:tav>
                                      </p:tavLst>
                                    </p:anim>
                                    <p:anim calcmode="lin" valueType="num">
                                      <p:cBhvr>
                                        <p:cTn id="57" dur="250" fill="hold"/>
                                        <p:tgtEl>
                                          <p:spTgt spid="447"/>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77"/>
                                        </p:tgtEl>
                                        <p:attrNameLst>
                                          <p:attrName>style.visibility</p:attrName>
                                        </p:attrNameLst>
                                      </p:cBhvr>
                                      <p:to>
                                        <p:strVal val="visible"/>
                                      </p:to>
                                    </p:set>
                                    <p:animEffect transition="in" filter="fade">
                                      <p:cBhvr>
                                        <p:cTn id="60" dur="250"/>
                                        <p:tgtEl>
                                          <p:spTgt spid="477"/>
                                        </p:tgtEl>
                                      </p:cBhvr>
                                    </p:animEffect>
                                    <p:anim calcmode="lin" valueType="num">
                                      <p:cBhvr>
                                        <p:cTn id="61" dur="250" fill="hold"/>
                                        <p:tgtEl>
                                          <p:spTgt spid="477"/>
                                        </p:tgtEl>
                                        <p:attrNameLst>
                                          <p:attrName>ppt_x</p:attrName>
                                        </p:attrNameLst>
                                      </p:cBhvr>
                                      <p:tavLst>
                                        <p:tav tm="0">
                                          <p:val>
                                            <p:strVal val="#ppt_x"/>
                                          </p:val>
                                        </p:tav>
                                        <p:tav tm="100000">
                                          <p:val>
                                            <p:strVal val="#ppt_x"/>
                                          </p:val>
                                        </p:tav>
                                      </p:tavLst>
                                    </p:anim>
                                    <p:anim calcmode="lin" valueType="num">
                                      <p:cBhvr>
                                        <p:cTn id="62" dur="250" fill="hold"/>
                                        <p:tgtEl>
                                          <p:spTgt spid="477"/>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7" presetClass="entr" presetSubtype="0" fill="hold" nodeType="after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250"/>
                                        <p:tgtEl>
                                          <p:spTgt spid="450"/>
                                        </p:tgtEl>
                                      </p:cBhvr>
                                    </p:animEffect>
                                    <p:anim calcmode="lin" valueType="num">
                                      <p:cBhvr>
                                        <p:cTn id="67" dur="250" fill="hold"/>
                                        <p:tgtEl>
                                          <p:spTgt spid="450"/>
                                        </p:tgtEl>
                                        <p:attrNameLst>
                                          <p:attrName>ppt_x</p:attrName>
                                        </p:attrNameLst>
                                      </p:cBhvr>
                                      <p:tavLst>
                                        <p:tav tm="0">
                                          <p:val>
                                            <p:strVal val="#ppt_x"/>
                                          </p:val>
                                        </p:tav>
                                        <p:tav tm="100000">
                                          <p:val>
                                            <p:strVal val="#ppt_x"/>
                                          </p:val>
                                        </p:tav>
                                      </p:tavLst>
                                    </p:anim>
                                    <p:anim calcmode="lin" valueType="num">
                                      <p:cBhvr>
                                        <p:cTn id="68" dur="250" fill="hold"/>
                                        <p:tgtEl>
                                          <p:spTgt spid="450"/>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480"/>
                                        </p:tgtEl>
                                        <p:attrNameLst>
                                          <p:attrName>style.visibility</p:attrName>
                                        </p:attrNameLst>
                                      </p:cBhvr>
                                      <p:to>
                                        <p:strVal val="visible"/>
                                      </p:to>
                                    </p:set>
                                    <p:animEffect transition="in" filter="fade">
                                      <p:cBhvr>
                                        <p:cTn id="71" dur="250"/>
                                        <p:tgtEl>
                                          <p:spTgt spid="480"/>
                                        </p:tgtEl>
                                      </p:cBhvr>
                                    </p:animEffect>
                                    <p:anim calcmode="lin" valueType="num">
                                      <p:cBhvr>
                                        <p:cTn id="72" dur="250" fill="hold"/>
                                        <p:tgtEl>
                                          <p:spTgt spid="480"/>
                                        </p:tgtEl>
                                        <p:attrNameLst>
                                          <p:attrName>ppt_x</p:attrName>
                                        </p:attrNameLst>
                                      </p:cBhvr>
                                      <p:tavLst>
                                        <p:tav tm="0">
                                          <p:val>
                                            <p:strVal val="#ppt_x"/>
                                          </p:val>
                                        </p:tav>
                                        <p:tav tm="100000">
                                          <p:val>
                                            <p:strVal val="#ppt_x"/>
                                          </p:val>
                                        </p:tav>
                                      </p:tavLst>
                                    </p:anim>
                                    <p:anim calcmode="lin" valueType="num">
                                      <p:cBhvr>
                                        <p:cTn id="73" dur="250" fill="hold"/>
                                        <p:tgtEl>
                                          <p:spTgt spid="480"/>
                                        </p:tgtEl>
                                        <p:attrNameLst>
                                          <p:attrName>ppt_y</p:attrName>
                                        </p:attrNameLst>
                                      </p:cBhvr>
                                      <p:tavLst>
                                        <p:tav tm="0">
                                          <p:val>
                                            <p:strVal val="#ppt_y-.1"/>
                                          </p:val>
                                        </p:tav>
                                        <p:tav tm="100000">
                                          <p:val>
                                            <p:strVal val="#ppt_y"/>
                                          </p:val>
                                        </p:tav>
                                      </p:tavLst>
                                    </p:anim>
                                  </p:childTnLst>
                                </p:cTn>
                              </p:par>
                            </p:childTnLst>
                          </p:cTn>
                        </p:par>
                        <p:par>
                          <p:cTn id="74" fill="hold">
                            <p:stCondLst>
                              <p:cond delay="1250"/>
                            </p:stCondLst>
                            <p:childTnLst>
                              <p:par>
                                <p:cTn id="75" presetID="47" presetClass="entr" presetSubtype="0" fill="hold" nodeType="afterEffect">
                                  <p:stCondLst>
                                    <p:cond delay="0"/>
                                  </p:stCondLst>
                                  <p:childTnLst>
                                    <p:set>
                                      <p:cBhvr>
                                        <p:cTn id="76" dur="1" fill="hold">
                                          <p:stCondLst>
                                            <p:cond delay="0"/>
                                          </p:stCondLst>
                                        </p:cTn>
                                        <p:tgtEl>
                                          <p:spTgt spid="453"/>
                                        </p:tgtEl>
                                        <p:attrNameLst>
                                          <p:attrName>style.visibility</p:attrName>
                                        </p:attrNameLst>
                                      </p:cBhvr>
                                      <p:to>
                                        <p:strVal val="visible"/>
                                      </p:to>
                                    </p:set>
                                    <p:animEffect transition="in" filter="fade">
                                      <p:cBhvr>
                                        <p:cTn id="77" dur="250"/>
                                        <p:tgtEl>
                                          <p:spTgt spid="453"/>
                                        </p:tgtEl>
                                      </p:cBhvr>
                                    </p:animEffect>
                                    <p:anim calcmode="lin" valueType="num">
                                      <p:cBhvr>
                                        <p:cTn id="78" dur="250" fill="hold"/>
                                        <p:tgtEl>
                                          <p:spTgt spid="453"/>
                                        </p:tgtEl>
                                        <p:attrNameLst>
                                          <p:attrName>ppt_x</p:attrName>
                                        </p:attrNameLst>
                                      </p:cBhvr>
                                      <p:tavLst>
                                        <p:tav tm="0">
                                          <p:val>
                                            <p:strVal val="#ppt_x"/>
                                          </p:val>
                                        </p:tav>
                                        <p:tav tm="100000">
                                          <p:val>
                                            <p:strVal val="#ppt_x"/>
                                          </p:val>
                                        </p:tav>
                                      </p:tavLst>
                                    </p:anim>
                                    <p:anim calcmode="lin" valueType="num">
                                      <p:cBhvr>
                                        <p:cTn id="79" dur="250" fill="hold"/>
                                        <p:tgtEl>
                                          <p:spTgt spid="453"/>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483"/>
                                        </p:tgtEl>
                                        <p:attrNameLst>
                                          <p:attrName>style.visibility</p:attrName>
                                        </p:attrNameLst>
                                      </p:cBhvr>
                                      <p:to>
                                        <p:strVal val="visible"/>
                                      </p:to>
                                    </p:set>
                                    <p:animEffect transition="in" filter="fade">
                                      <p:cBhvr>
                                        <p:cTn id="82" dur="250"/>
                                        <p:tgtEl>
                                          <p:spTgt spid="483"/>
                                        </p:tgtEl>
                                      </p:cBhvr>
                                    </p:animEffect>
                                    <p:anim calcmode="lin" valueType="num">
                                      <p:cBhvr>
                                        <p:cTn id="83" dur="250" fill="hold"/>
                                        <p:tgtEl>
                                          <p:spTgt spid="483"/>
                                        </p:tgtEl>
                                        <p:attrNameLst>
                                          <p:attrName>ppt_x</p:attrName>
                                        </p:attrNameLst>
                                      </p:cBhvr>
                                      <p:tavLst>
                                        <p:tav tm="0">
                                          <p:val>
                                            <p:strVal val="#ppt_x"/>
                                          </p:val>
                                        </p:tav>
                                        <p:tav tm="100000">
                                          <p:val>
                                            <p:strVal val="#ppt_x"/>
                                          </p:val>
                                        </p:tav>
                                      </p:tavLst>
                                    </p:anim>
                                    <p:anim calcmode="lin" valueType="num">
                                      <p:cBhvr>
                                        <p:cTn id="84" dur="250" fill="hold"/>
                                        <p:tgtEl>
                                          <p:spTgt spid="483"/>
                                        </p:tgtEl>
                                        <p:attrNameLst>
                                          <p:attrName>ppt_y</p:attrName>
                                        </p:attrNameLst>
                                      </p:cBhvr>
                                      <p:tavLst>
                                        <p:tav tm="0">
                                          <p:val>
                                            <p:strVal val="#ppt_y-.1"/>
                                          </p:val>
                                        </p:tav>
                                        <p:tav tm="100000">
                                          <p:val>
                                            <p:strVal val="#ppt_y"/>
                                          </p:val>
                                        </p:tav>
                                      </p:tavLst>
                                    </p:anim>
                                  </p:childTnLst>
                                </p:cTn>
                              </p:par>
                            </p:childTnLst>
                          </p:cTn>
                        </p:par>
                        <p:par>
                          <p:cTn id="85" fill="hold">
                            <p:stCondLst>
                              <p:cond delay="1500"/>
                            </p:stCondLst>
                            <p:childTnLst>
                              <p:par>
                                <p:cTn id="86" presetID="47" presetClass="entr" presetSubtype="0" fill="hold" nodeType="afterEffect">
                                  <p:stCondLst>
                                    <p:cond delay="0"/>
                                  </p:stCondLst>
                                  <p:childTnLst>
                                    <p:set>
                                      <p:cBhvr>
                                        <p:cTn id="87" dur="1" fill="hold">
                                          <p:stCondLst>
                                            <p:cond delay="0"/>
                                          </p:stCondLst>
                                        </p:cTn>
                                        <p:tgtEl>
                                          <p:spTgt spid="456"/>
                                        </p:tgtEl>
                                        <p:attrNameLst>
                                          <p:attrName>style.visibility</p:attrName>
                                        </p:attrNameLst>
                                      </p:cBhvr>
                                      <p:to>
                                        <p:strVal val="visible"/>
                                      </p:to>
                                    </p:set>
                                    <p:animEffect transition="in" filter="fade">
                                      <p:cBhvr>
                                        <p:cTn id="88" dur="250"/>
                                        <p:tgtEl>
                                          <p:spTgt spid="456"/>
                                        </p:tgtEl>
                                      </p:cBhvr>
                                    </p:animEffect>
                                    <p:anim calcmode="lin" valueType="num">
                                      <p:cBhvr>
                                        <p:cTn id="89" dur="250" fill="hold"/>
                                        <p:tgtEl>
                                          <p:spTgt spid="456"/>
                                        </p:tgtEl>
                                        <p:attrNameLst>
                                          <p:attrName>ppt_x</p:attrName>
                                        </p:attrNameLst>
                                      </p:cBhvr>
                                      <p:tavLst>
                                        <p:tav tm="0">
                                          <p:val>
                                            <p:strVal val="#ppt_x"/>
                                          </p:val>
                                        </p:tav>
                                        <p:tav tm="100000">
                                          <p:val>
                                            <p:strVal val="#ppt_x"/>
                                          </p:val>
                                        </p:tav>
                                      </p:tavLst>
                                    </p:anim>
                                    <p:anim calcmode="lin" valueType="num">
                                      <p:cBhvr>
                                        <p:cTn id="90" dur="250" fill="hold"/>
                                        <p:tgtEl>
                                          <p:spTgt spid="456"/>
                                        </p:tgtEl>
                                        <p:attrNameLst>
                                          <p:attrName>ppt_y</p:attrName>
                                        </p:attrNameLst>
                                      </p:cBhvr>
                                      <p:tavLst>
                                        <p:tav tm="0">
                                          <p:val>
                                            <p:strVal val="#ppt_y-.1"/>
                                          </p:val>
                                        </p:tav>
                                        <p:tav tm="100000">
                                          <p:val>
                                            <p:strVal val="#ppt_y"/>
                                          </p:val>
                                        </p:tav>
                                      </p:tavLst>
                                    </p:anim>
                                  </p:childTnLst>
                                </p:cTn>
                              </p:par>
                              <p:par>
                                <p:cTn id="91" presetID="47" presetClass="entr" presetSubtype="0" fill="hold" nodeType="withEffect">
                                  <p:stCondLst>
                                    <p:cond delay="0"/>
                                  </p:stCondLst>
                                  <p:childTnLst>
                                    <p:set>
                                      <p:cBhvr>
                                        <p:cTn id="92" dur="1" fill="hold">
                                          <p:stCondLst>
                                            <p:cond delay="0"/>
                                          </p:stCondLst>
                                        </p:cTn>
                                        <p:tgtEl>
                                          <p:spTgt spid="486"/>
                                        </p:tgtEl>
                                        <p:attrNameLst>
                                          <p:attrName>style.visibility</p:attrName>
                                        </p:attrNameLst>
                                      </p:cBhvr>
                                      <p:to>
                                        <p:strVal val="visible"/>
                                      </p:to>
                                    </p:set>
                                    <p:animEffect transition="in" filter="fade">
                                      <p:cBhvr>
                                        <p:cTn id="93" dur="250"/>
                                        <p:tgtEl>
                                          <p:spTgt spid="486"/>
                                        </p:tgtEl>
                                      </p:cBhvr>
                                    </p:animEffect>
                                    <p:anim calcmode="lin" valueType="num">
                                      <p:cBhvr>
                                        <p:cTn id="94" dur="250" fill="hold"/>
                                        <p:tgtEl>
                                          <p:spTgt spid="486"/>
                                        </p:tgtEl>
                                        <p:attrNameLst>
                                          <p:attrName>ppt_x</p:attrName>
                                        </p:attrNameLst>
                                      </p:cBhvr>
                                      <p:tavLst>
                                        <p:tav tm="0">
                                          <p:val>
                                            <p:strVal val="#ppt_x"/>
                                          </p:val>
                                        </p:tav>
                                        <p:tav tm="100000">
                                          <p:val>
                                            <p:strVal val="#ppt_x"/>
                                          </p:val>
                                        </p:tav>
                                      </p:tavLst>
                                    </p:anim>
                                    <p:anim calcmode="lin" valueType="num">
                                      <p:cBhvr>
                                        <p:cTn id="95" dur="250" fill="hold"/>
                                        <p:tgtEl>
                                          <p:spTgt spid="486"/>
                                        </p:tgtEl>
                                        <p:attrNameLst>
                                          <p:attrName>ppt_y</p:attrName>
                                        </p:attrNameLst>
                                      </p:cBhvr>
                                      <p:tavLst>
                                        <p:tav tm="0">
                                          <p:val>
                                            <p:strVal val="#ppt_y-.1"/>
                                          </p:val>
                                        </p:tav>
                                        <p:tav tm="100000">
                                          <p:val>
                                            <p:strVal val="#ppt_y"/>
                                          </p:val>
                                        </p:tav>
                                      </p:tavLst>
                                    </p:anim>
                                  </p:childTnLst>
                                </p:cTn>
                              </p:par>
                            </p:childTnLst>
                          </p:cTn>
                        </p:par>
                        <p:par>
                          <p:cTn id="96" fill="hold">
                            <p:stCondLst>
                              <p:cond delay="1750"/>
                            </p:stCondLst>
                            <p:childTnLst>
                              <p:par>
                                <p:cTn id="97" presetID="47" presetClass="entr" presetSubtype="0" fill="hold" nodeType="afterEffect">
                                  <p:stCondLst>
                                    <p:cond delay="0"/>
                                  </p:stCondLst>
                                  <p:childTnLst>
                                    <p:set>
                                      <p:cBhvr>
                                        <p:cTn id="98" dur="1" fill="hold">
                                          <p:stCondLst>
                                            <p:cond delay="0"/>
                                          </p:stCondLst>
                                        </p:cTn>
                                        <p:tgtEl>
                                          <p:spTgt spid="459"/>
                                        </p:tgtEl>
                                        <p:attrNameLst>
                                          <p:attrName>style.visibility</p:attrName>
                                        </p:attrNameLst>
                                      </p:cBhvr>
                                      <p:to>
                                        <p:strVal val="visible"/>
                                      </p:to>
                                    </p:set>
                                    <p:animEffect transition="in" filter="fade">
                                      <p:cBhvr>
                                        <p:cTn id="99" dur="250"/>
                                        <p:tgtEl>
                                          <p:spTgt spid="459"/>
                                        </p:tgtEl>
                                      </p:cBhvr>
                                    </p:animEffect>
                                    <p:anim calcmode="lin" valueType="num">
                                      <p:cBhvr>
                                        <p:cTn id="100" dur="250" fill="hold"/>
                                        <p:tgtEl>
                                          <p:spTgt spid="459"/>
                                        </p:tgtEl>
                                        <p:attrNameLst>
                                          <p:attrName>ppt_x</p:attrName>
                                        </p:attrNameLst>
                                      </p:cBhvr>
                                      <p:tavLst>
                                        <p:tav tm="0">
                                          <p:val>
                                            <p:strVal val="#ppt_x"/>
                                          </p:val>
                                        </p:tav>
                                        <p:tav tm="100000">
                                          <p:val>
                                            <p:strVal val="#ppt_x"/>
                                          </p:val>
                                        </p:tav>
                                      </p:tavLst>
                                    </p:anim>
                                    <p:anim calcmode="lin" valueType="num">
                                      <p:cBhvr>
                                        <p:cTn id="101" dur="250" fill="hold"/>
                                        <p:tgtEl>
                                          <p:spTgt spid="459"/>
                                        </p:tgtEl>
                                        <p:attrNameLst>
                                          <p:attrName>ppt_y</p:attrName>
                                        </p:attrNameLst>
                                      </p:cBhvr>
                                      <p:tavLst>
                                        <p:tav tm="0">
                                          <p:val>
                                            <p:strVal val="#ppt_y-.1"/>
                                          </p:val>
                                        </p:tav>
                                        <p:tav tm="100000">
                                          <p:val>
                                            <p:strVal val="#ppt_y"/>
                                          </p:val>
                                        </p:tav>
                                      </p:tavLst>
                                    </p:anim>
                                  </p:childTnLst>
                                </p:cTn>
                              </p:par>
                              <p:par>
                                <p:cTn id="102" presetID="47" presetClass="entr" presetSubtype="0" fill="hold" nodeType="withEffect">
                                  <p:stCondLst>
                                    <p:cond delay="0"/>
                                  </p:stCondLst>
                                  <p:childTnLst>
                                    <p:set>
                                      <p:cBhvr>
                                        <p:cTn id="103" dur="1" fill="hold">
                                          <p:stCondLst>
                                            <p:cond delay="0"/>
                                          </p:stCondLst>
                                        </p:cTn>
                                        <p:tgtEl>
                                          <p:spTgt spid="489"/>
                                        </p:tgtEl>
                                        <p:attrNameLst>
                                          <p:attrName>style.visibility</p:attrName>
                                        </p:attrNameLst>
                                      </p:cBhvr>
                                      <p:to>
                                        <p:strVal val="visible"/>
                                      </p:to>
                                    </p:set>
                                    <p:animEffect transition="in" filter="fade">
                                      <p:cBhvr>
                                        <p:cTn id="104" dur="250"/>
                                        <p:tgtEl>
                                          <p:spTgt spid="489"/>
                                        </p:tgtEl>
                                      </p:cBhvr>
                                    </p:animEffect>
                                    <p:anim calcmode="lin" valueType="num">
                                      <p:cBhvr>
                                        <p:cTn id="105" dur="250" fill="hold"/>
                                        <p:tgtEl>
                                          <p:spTgt spid="489"/>
                                        </p:tgtEl>
                                        <p:attrNameLst>
                                          <p:attrName>ppt_x</p:attrName>
                                        </p:attrNameLst>
                                      </p:cBhvr>
                                      <p:tavLst>
                                        <p:tav tm="0">
                                          <p:val>
                                            <p:strVal val="#ppt_x"/>
                                          </p:val>
                                        </p:tav>
                                        <p:tav tm="100000">
                                          <p:val>
                                            <p:strVal val="#ppt_x"/>
                                          </p:val>
                                        </p:tav>
                                      </p:tavLst>
                                    </p:anim>
                                    <p:anim calcmode="lin" valueType="num">
                                      <p:cBhvr>
                                        <p:cTn id="106" dur="250" fill="hold"/>
                                        <p:tgtEl>
                                          <p:spTgt spid="489"/>
                                        </p:tgtEl>
                                        <p:attrNameLst>
                                          <p:attrName>ppt_y</p:attrName>
                                        </p:attrNameLst>
                                      </p:cBhvr>
                                      <p:tavLst>
                                        <p:tav tm="0">
                                          <p:val>
                                            <p:strVal val="#ppt_y-.1"/>
                                          </p:val>
                                        </p:tav>
                                        <p:tav tm="100000">
                                          <p:val>
                                            <p:strVal val="#ppt_y"/>
                                          </p:val>
                                        </p:tav>
                                      </p:tavLst>
                                    </p:anim>
                                  </p:childTnLst>
                                </p:cTn>
                              </p:par>
                            </p:childTnLst>
                          </p:cTn>
                        </p:par>
                        <p:par>
                          <p:cTn id="107" fill="hold">
                            <p:stCondLst>
                              <p:cond delay="2000"/>
                            </p:stCondLst>
                            <p:childTnLst>
                              <p:par>
                                <p:cTn id="108" presetID="47" presetClass="entr" presetSubtype="0" fill="hold" nodeType="afterEffect">
                                  <p:stCondLst>
                                    <p:cond delay="0"/>
                                  </p:stCondLst>
                                  <p:childTnLst>
                                    <p:set>
                                      <p:cBhvr>
                                        <p:cTn id="109" dur="1" fill="hold">
                                          <p:stCondLst>
                                            <p:cond delay="0"/>
                                          </p:stCondLst>
                                        </p:cTn>
                                        <p:tgtEl>
                                          <p:spTgt spid="462"/>
                                        </p:tgtEl>
                                        <p:attrNameLst>
                                          <p:attrName>style.visibility</p:attrName>
                                        </p:attrNameLst>
                                      </p:cBhvr>
                                      <p:to>
                                        <p:strVal val="visible"/>
                                      </p:to>
                                    </p:set>
                                    <p:animEffect transition="in" filter="fade">
                                      <p:cBhvr>
                                        <p:cTn id="110" dur="250"/>
                                        <p:tgtEl>
                                          <p:spTgt spid="462"/>
                                        </p:tgtEl>
                                      </p:cBhvr>
                                    </p:animEffect>
                                    <p:anim calcmode="lin" valueType="num">
                                      <p:cBhvr>
                                        <p:cTn id="111" dur="250" fill="hold"/>
                                        <p:tgtEl>
                                          <p:spTgt spid="462"/>
                                        </p:tgtEl>
                                        <p:attrNameLst>
                                          <p:attrName>ppt_x</p:attrName>
                                        </p:attrNameLst>
                                      </p:cBhvr>
                                      <p:tavLst>
                                        <p:tav tm="0">
                                          <p:val>
                                            <p:strVal val="#ppt_x"/>
                                          </p:val>
                                        </p:tav>
                                        <p:tav tm="100000">
                                          <p:val>
                                            <p:strVal val="#ppt_x"/>
                                          </p:val>
                                        </p:tav>
                                      </p:tavLst>
                                    </p:anim>
                                    <p:anim calcmode="lin" valueType="num">
                                      <p:cBhvr>
                                        <p:cTn id="112" dur="250" fill="hold"/>
                                        <p:tgtEl>
                                          <p:spTgt spid="462"/>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492"/>
                                        </p:tgtEl>
                                        <p:attrNameLst>
                                          <p:attrName>style.visibility</p:attrName>
                                        </p:attrNameLst>
                                      </p:cBhvr>
                                      <p:to>
                                        <p:strVal val="visible"/>
                                      </p:to>
                                    </p:set>
                                    <p:animEffect transition="in" filter="fade">
                                      <p:cBhvr>
                                        <p:cTn id="115" dur="250"/>
                                        <p:tgtEl>
                                          <p:spTgt spid="492"/>
                                        </p:tgtEl>
                                      </p:cBhvr>
                                    </p:animEffect>
                                    <p:anim calcmode="lin" valueType="num">
                                      <p:cBhvr>
                                        <p:cTn id="116" dur="250" fill="hold"/>
                                        <p:tgtEl>
                                          <p:spTgt spid="492"/>
                                        </p:tgtEl>
                                        <p:attrNameLst>
                                          <p:attrName>ppt_x</p:attrName>
                                        </p:attrNameLst>
                                      </p:cBhvr>
                                      <p:tavLst>
                                        <p:tav tm="0">
                                          <p:val>
                                            <p:strVal val="#ppt_x"/>
                                          </p:val>
                                        </p:tav>
                                        <p:tav tm="100000">
                                          <p:val>
                                            <p:strVal val="#ppt_x"/>
                                          </p:val>
                                        </p:tav>
                                      </p:tavLst>
                                    </p:anim>
                                    <p:anim calcmode="lin" valueType="num">
                                      <p:cBhvr>
                                        <p:cTn id="117" dur="250" fill="hold"/>
                                        <p:tgtEl>
                                          <p:spTgt spid="492"/>
                                        </p:tgtEl>
                                        <p:attrNameLst>
                                          <p:attrName>ppt_y</p:attrName>
                                        </p:attrNameLst>
                                      </p:cBhvr>
                                      <p:tavLst>
                                        <p:tav tm="0">
                                          <p:val>
                                            <p:strVal val="#ppt_y-.1"/>
                                          </p:val>
                                        </p:tav>
                                        <p:tav tm="100000">
                                          <p:val>
                                            <p:strVal val="#ppt_y"/>
                                          </p:val>
                                        </p:tav>
                                      </p:tavLst>
                                    </p:anim>
                                  </p:childTnLst>
                                </p:cTn>
                              </p:par>
                              <p:par>
                                <p:cTn id="118" presetID="47" presetClass="entr" presetSubtype="0" fill="hold" nodeType="withEffect">
                                  <p:stCondLst>
                                    <p:cond delay="0"/>
                                  </p:stCondLst>
                                  <p:childTnLst>
                                    <p:set>
                                      <p:cBhvr>
                                        <p:cTn id="119" dur="1" fill="hold">
                                          <p:stCondLst>
                                            <p:cond delay="0"/>
                                          </p:stCondLst>
                                        </p:cTn>
                                        <p:tgtEl>
                                          <p:spTgt spid="495"/>
                                        </p:tgtEl>
                                        <p:attrNameLst>
                                          <p:attrName>style.visibility</p:attrName>
                                        </p:attrNameLst>
                                      </p:cBhvr>
                                      <p:to>
                                        <p:strVal val="visible"/>
                                      </p:to>
                                    </p:set>
                                    <p:animEffect transition="in" filter="fade">
                                      <p:cBhvr>
                                        <p:cTn id="120" dur="250"/>
                                        <p:tgtEl>
                                          <p:spTgt spid="495"/>
                                        </p:tgtEl>
                                      </p:cBhvr>
                                    </p:animEffect>
                                    <p:anim calcmode="lin" valueType="num">
                                      <p:cBhvr>
                                        <p:cTn id="121" dur="250" fill="hold"/>
                                        <p:tgtEl>
                                          <p:spTgt spid="495"/>
                                        </p:tgtEl>
                                        <p:attrNameLst>
                                          <p:attrName>ppt_x</p:attrName>
                                        </p:attrNameLst>
                                      </p:cBhvr>
                                      <p:tavLst>
                                        <p:tav tm="0">
                                          <p:val>
                                            <p:strVal val="#ppt_x"/>
                                          </p:val>
                                        </p:tav>
                                        <p:tav tm="100000">
                                          <p:val>
                                            <p:strVal val="#ppt_x"/>
                                          </p:val>
                                        </p:tav>
                                      </p:tavLst>
                                    </p:anim>
                                    <p:anim calcmode="lin" valueType="num">
                                      <p:cBhvr>
                                        <p:cTn id="122" dur="250" fill="hold"/>
                                        <p:tgtEl>
                                          <p:spTgt spid="495"/>
                                        </p:tgtEl>
                                        <p:attrNameLst>
                                          <p:attrName>ppt_y</p:attrName>
                                        </p:attrNameLst>
                                      </p:cBhvr>
                                      <p:tavLst>
                                        <p:tav tm="0">
                                          <p:val>
                                            <p:strVal val="#ppt_y-.1"/>
                                          </p:val>
                                        </p:tav>
                                        <p:tav tm="100000">
                                          <p:val>
                                            <p:strVal val="#ppt_y"/>
                                          </p:val>
                                        </p:tav>
                                      </p:tavLst>
                                    </p:anim>
                                  </p:childTnLst>
                                </p:cTn>
                              </p:par>
                            </p:childTnLst>
                          </p:cTn>
                        </p:par>
                        <p:par>
                          <p:cTn id="123" fill="hold">
                            <p:stCondLst>
                              <p:cond delay="2250"/>
                            </p:stCondLst>
                            <p:childTnLst>
                              <p:par>
                                <p:cTn id="124" presetID="47" presetClass="entr" presetSubtype="0" fill="hold" nodeType="afterEffect">
                                  <p:stCondLst>
                                    <p:cond delay="0"/>
                                  </p:stCondLst>
                                  <p:childTnLst>
                                    <p:set>
                                      <p:cBhvr>
                                        <p:cTn id="125" dur="1" fill="hold">
                                          <p:stCondLst>
                                            <p:cond delay="0"/>
                                          </p:stCondLst>
                                        </p:cTn>
                                        <p:tgtEl>
                                          <p:spTgt spid="465"/>
                                        </p:tgtEl>
                                        <p:attrNameLst>
                                          <p:attrName>style.visibility</p:attrName>
                                        </p:attrNameLst>
                                      </p:cBhvr>
                                      <p:to>
                                        <p:strVal val="visible"/>
                                      </p:to>
                                    </p:set>
                                    <p:animEffect transition="in" filter="fade">
                                      <p:cBhvr>
                                        <p:cTn id="126" dur="250"/>
                                        <p:tgtEl>
                                          <p:spTgt spid="465"/>
                                        </p:tgtEl>
                                      </p:cBhvr>
                                    </p:animEffect>
                                    <p:anim calcmode="lin" valueType="num">
                                      <p:cBhvr>
                                        <p:cTn id="127" dur="250" fill="hold"/>
                                        <p:tgtEl>
                                          <p:spTgt spid="465"/>
                                        </p:tgtEl>
                                        <p:attrNameLst>
                                          <p:attrName>ppt_x</p:attrName>
                                        </p:attrNameLst>
                                      </p:cBhvr>
                                      <p:tavLst>
                                        <p:tav tm="0">
                                          <p:val>
                                            <p:strVal val="#ppt_x"/>
                                          </p:val>
                                        </p:tav>
                                        <p:tav tm="100000">
                                          <p:val>
                                            <p:strVal val="#ppt_x"/>
                                          </p:val>
                                        </p:tav>
                                      </p:tavLst>
                                    </p:anim>
                                    <p:anim calcmode="lin" valueType="num">
                                      <p:cBhvr>
                                        <p:cTn id="128" dur="250" fill="hold"/>
                                        <p:tgtEl>
                                          <p:spTgt spid="465"/>
                                        </p:tgtEl>
                                        <p:attrNameLst>
                                          <p:attrName>ppt_y</p:attrName>
                                        </p:attrNameLst>
                                      </p:cBhvr>
                                      <p:tavLst>
                                        <p:tav tm="0">
                                          <p:val>
                                            <p:strVal val="#ppt_y-.1"/>
                                          </p:val>
                                        </p:tav>
                                        <p:tav tm="100000">
                                          <p:val>
                                            <p:strVal val="#ppt_y"/>
                                          </p:val>
                                        </p:tav>
                                      </p:tavLst>
                                    </p:anim>
                                  </p:childTnLst>
                                </p:cTn>
                              </p:par>
                              <p:par>
                                <p:cTn id="129" presetID="47" presetClass="entr" presetSubtype="0" fill="hold" nodeType="withEffect">
                                  <p:stCondLst>
                                    <p:cond delay="0"/>
                                  </p:stCondLst>
                                  <p:childTnLst>
                                    <p:set>
                                      <p:cBhvr>
                                        <p:cTn id="130" dur="1" fill="hold">
                                          <p:stCondLst>
                                            <p:cond delay="0"/>
                                          </p:stCondLst>
                                        </p:cTn>
                                        <p:tgtEl>
                                          <p:spTgt spid="498"/>
                                        </p:tgtEl>
                                        <p:attrNameLst>
                                          <p:attrName>style.visibility</p:attrName>
                                        </p:attrNameLst>
                                      </p:cBhvr>
                                      <p:to>
                                        <p:strVal val="visible"/>
                                      </p:to>
                                    </p:set>
                                    <p:animEffect transition="in" filter="fade">
                                      <p:cBhvr>
                                        <p:cTn id="131" dur="250"/>
                                        <p:tgtEl>
                                          <p:spTgt spid="498"/>
                                        </p:tgtEl>
                                      </p:cBhvr>
                                    </p:animEffect>
                                    <p:anim calcmode="lin" valueType="num">
                                      <p:cBhvr>
                                        <p:cTn id="132" dur="250" fill="hold"/>
                                        <p:tgtEl>
                                          <p:spTgt spid="498"/>
                                        </p:tgtEl>
                                        <p:attrNameLst>
                                          <p:attrName>ppt_x</p:attrName>
                                        </p:attrNameLst>
                                      </p:cBhvr>
                                      <p:tavLst>
                                        <p:tav tm="0">
                                          <p:val>
                                            <p:strVal val="#ppt_x"/>
                                          </p:val>
                                        </p:tav>
                                        <p:tav tm="100000">
                                          <p:val>
                                            <p:strVal val="#ppt_x"/>
                                          </p:val>
                                        </p:tav>
                                      </p:tavLst>
                                    </p:anim>
                                    <p:anim calcmode="lin" valueType="num">
                                      <p:cBhvr>
                                        <p:cTn id="133" dur="250" fill="hold"/>
                                        <p:tgtEl>
                                          <p:spTgt spid="498"/>
                                        </p:tgtEl>
                                        <p:attrNameLst>
                                          <p:attrName>ppt_y</p:attrName>
                                        </p:attrNameLst>
                                      </p:cBhvr>
                                      <p:tavLst>
                                        <p:tav tm="0">
                                          <p:val>
                                            <p:strVal val="#ppt_y-.1"/>
                                          </p:val>
                                        </p:tav>
                                        <p:tav tm="100000">
                                          <p:val>
                                            <p:strVal val="#ppt_y"/>
                                          </p:val>
                                        </p:tav>
                                      </p:tavLst>
                                    </p:anim>
                                  </p:childTnLst>
                                </p:cTn>
                              </p:par>
                            </p:childTnLst>
                          </p:cTn>
                        </p:par>
                        <p:par>
                          <p:cTn id="134" fill="hold">
                            <p:stCondLst>
                              <p:cond delay="2500"/>
                            </p:stCondLst>
                            <p:childTnLst>
                              <p:par>
                                <p:cTn id="135" presetID="47" presetClass="entr" presetSubtype="0" fill="hold" nodeType="afterEffect">
                                  <p:stCondLst>
                                    <p:cond delay="0"/>
                                  </p:stCondLst>
                                  <p:childTnLst>
                                    <p:set>
                                      <p:cBhvr>
                                        <p:cTn id="136" dur="1" fill="hold">
                                          <p:stCondLst>
                                            <p:cond delay="0"/>
                                          </p:stCondLst>
                                        </p:cTn>
                                        <p:tgtEl>
                                          <p:spTgt spid="468"/>
                                        </p:tgtEl>
                                        <p:attrNameLst>
                                          <p:attrName>style.visibility</p:attrName>
                                        </p:attrNameLst>
                                      </p:cBhvr>
                                      <p:to>
                                        <p:strVal val="visible"/>
                                      </p:to>
                                    </p:set>
                                    <p:animEffect transition="in" filter="fade">
                                      <p:cBhvr>
                                        <p:cTn id="137" dur="250"/>
                                        <p:tgtEl>
                                          <p:spTgt spid="468"/>
                                        </p:tgtEl>
                                      </p:cBhvr>
                                    </p:animEffect>
                                    <p:anim calcmode="lin" valueType="num">
                                      <p:cBhvr>
                                        <p:cTn id="138" dur="250" fill="hold"/>
                                        <p:tgtEl>
                                          <p:spTgt spid="468"/>
                                        </p:tgtEl>
                                        <p:attrNameLst>
                                          <p:attrName>ppt_x</p:attrName>
                                        </p:attrNameLst>
                                      </p:cBhvr>
                                      <p:tavLst>
                                        <p:tav tm="0">
                                          <p:val>
                                            <p:strVal val="#ppt_x"/>
                                          </p:val>
                                        </p:tav>
                                        <p:tav tm="100000">
                                          <p:val>
                                            <p:strVal val="#ppt_x"/>
                                          </p:val>
                                        </p:tav>
                                      </p:tavLst>
                                    </p:anim>
                                    <p:anim calcmode="lin" valueType="num">
                                      <p:cBhvr>
                                        <p:cTn id="139" dur="250" fill="hold"/>
                                        <p:tgtEl>
                                          <p:spTgt spid="468"/>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501"/>
                                        </p:tgtEl>
                                        <p:attrNameLst>
                                          <p:attrName>style.visibility</p:attrName>
                                        </p:attrNameLst>
                                      </p:cBhvr>
                                      <p:to>
                                        <p:strVal val="visible"/>
                                      </p:to>
                                    </p:set>
                                    <p:animEffect transition="in" filter="fade">
                                      <p:cBhvr>
                                        <p:cTn id="142" dur="250"/>
                                        <p:tgtEl>
                                          <p:spTgt spid="501"/>
                                        </p:tgtEl>
                                      </p:cBhvr>
                                    </p:animEffect>
                                    <p:anim calcmode="lin" valueType="num">
                                      <p:cBhvr>
                                        <p:cTn id="143" dur="250" fill="hold"/>
                                        <p:tgtEl>
                                          <p:spTgt spid="501"/>
                                        </p:tgtEl>
                                        <p:attrNameLst>
                                          <p:attrName>ppt_x</p:attrName>
                                        </p:attrNameLst>
                                      </p:cBhvr>
                                      <p:tavLst>
                                        <p:tav tm="0">
                                          <p:val>
                                            <p:strVal val="#ppt_x"/>
                                          </p:val>
                                        </p:tav>
                                        <p:tav tm="100000">
                                          <p:val>
                                            <p:strVal val="#ppt_x"/>
                                          </p:val>
                                        </p:tav>
                                      </p:tavLst>
                                    </p:anim>
                                    <p:anim calcmode="lin" valueType="num">
                                      <p:cBhvr>
                                        <p:cTn id="144" dur="250" fill="hold"/>
                                        <p:tgtEl>
                                          <p:spTgt spid="501"/>
                                        </p:tgtEl>
                                        <p:attrNameLst>
                                          <p:attrName>ppt_y</p:attrName>
                                        </p:attrNameLst>
                                      </p:cBhvr>
                                      <p:tavLst>
                                        <p:tav tm="0">
                                          <p:val>
                                            <p:strVal val="#ppt_y-.1"/>
                                          </p:val>
                                        </p:tav>
                                        <p:tav tm="100000">
                                          <p:val>
                                            <p:strVal val="#ppt_y"/>
                                          </p:val>
                                        </p:tav>
                                      </p:tavLst>
                                    </p:anim>
                                  </p:childTnLst>
                                </p:cTn>
                              </p:par>
                            </p:childTnLst>
                          </p:cTn>
                        </p:par>
                        <p:par>
                          <p:cTn id="145" fill="hold">
                            <p:stCondLst>
                              <p:cond delay="2750"/>
                            </p:stCondLst>
                            <p:childTnLst>
                              <p:par>
                                <p:cTn id="146" presetID="47" presetClass="entr" presetSubtype="0" fill="hold" nodeType="afterEffect">
                                  <p:stCondLst>
                                    <p:cond delay="0"/>
                                  </p:stCondLst>
                                  <p:childTnLst>
                                    <p:set>
                                      <p:cBhvr>
                                        <p:cTn id="147" dur="1" fill="hold">
                                          <p:stCondLst>
                                            <p:cond delay="0"/>
                                          </p:stCondLst>
                                        </p:cTn>
                                        <p:tgtEl>
                                          <p:spTgt spid="471"/>
                                        </p:tgtEl>
                                        <p:attrNameLst>
                                          <p:attrName>style.visibility</p:attrName>
                                        </p:attrNameLst>
                                      </p:cBhvr>
                                      <p:to>
                                        <p:strVal val="visible"/>
                                      </p:to>
                                    </p:set>
                                    <p:animEffect transition="in" filter="fade">
                                      <p:cBhvr>
                                        <p:cTn id="148" dur="250"/>
                                        <p:tgtEl>
                                          <p:spTgt spid="471"/>
                                        </p:tgtEl>
                                      </p:cBhvr>
                                    </p:animEffect>
                                    <p:anim calcmode="lin" valueType="num">
                                      <p:cBhvr>
                                        <p:cTn id="149" dur="250" fill="hold"/>
                                        <p:tgtEl>
                                          <p:spTgt spid="471"/>
                                        </p:tgtEl>
                                        <p:attrNameLst>
                                          <p:attrName>ppt_x</p:attrName>
                                        </p:attrNameLst>
                                      </p:cBhvr>
                                      <p:tavLst>
                                        <p:tav tm="0">
                                          <p:val>
                                            <p:strVal val="#ppt_x"/>
                                          </p:val>
                                        </p:tav>
                                        <p:tav tm="100000">
                                          <p:val>
                                            <p:strVal val="#ppt_x"/>
                                          </p:val>
                                        </p:tav>
                                      </p:tavLst>
                                    </p:anim>
                                    <p:anim calcmode="lin" valueType="num">
                                      <p:cBhvr>
                                        <p:cTn id="150" dur="250" fill="hold"/>
                                        <p:tgtEl>
                                          <p:spTgt spid="471"/>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514"/>
                                        </p:tgtEl>
                                        <p:attrNameLst>
                                          <p:attrName>style.visibility</p:attrName>
                                        </p:attrNameLst>
                                      </p:cBhvr>
                                      <p:to>
                                        <p:strVal val="visible"/>
                                      </p:to>
                                    </p:set>
                                    <p:animEffect transition="in" filter="fade">
                                      <p:cBhvr>
                                        <p:cTn id="155" dur="500"/>
                                        <p:tgtEl>
                                          <p:spTgt spid="514"/>
                                        </p:tgtEl>
                                      </p:cBhvr>
                                    </p:animEffect>
                                  </p:childTnLst>
                                </p:cTn>
                              </p:par>
                            </p:childTnLst>
                          </p:cTn>
                        </p:par>
                        <p:par>
                          <p:cTn id="156" fill="hold">
                            <p:stCondLst>
                              <p:cond delay="500"/>
                            </p:stCondLst>
                            <p:childTnLst>
                              <p:par>
                                <p:cTn id="157" presetID="47" presetClass="entr" presetSubtype="0" fill="hold" grpId="0" nodeType="afterEffect">
                                  <p:stCondLst>
                                    <p:cond delay="0"/>
                                  </p:stCondLst>
                                  <p:childTnLst>
                                    <p:set>
                                      <p:cBhvr>
                                        <p:cTn id="158" dur="1" fill="hold">
                                          <p:stCondLst>
                                            <p:cond delay="0"/>
                                          </p:stCondLst>
                                        </p:cTn>
                                        <p:tgtEl>
                                          <p:spTgt spid="507"/>
                                        </p:tgtEl>
                                        <p:attrNameLst>
                                          <p:attrName>style.visibility</p:attrName>
                                        </p:attrNameLst>
                                      </p:cBhvr>
                                      <p:to>
                                        <p:strVal val="visible"/>
                                      </p:to>
                                    </p:set>
                                    <p:animEffect transition="in" filter="fade">
                                      <p:cBhvr>
                                        <p:cTn id="159" dur="500"/>
                                        <p:tgtEl>
                                          <p:spTgt spid="507"/>
                                        </p:tgtEl>
                                      </p:cBhvr>
                                    </p:animEffect>
                                    <p:anim calcmode="lin" valueType="num">
                                      <p:cBhvr>
                                        <p:cTn id="160" dur="500" fill="hold"/>
                                        <p:tgtEl>
                                          <p:spTgt spid="507"/>
                                        </p:tgtEl>
                                        <p:attrNameLst>
                                          <p:attrName>ppt_x</p:attrName>
                                        </p:attrNameLst>
                                      </p:cBhvr>
                                      <p:tavLst>
                                        <p:tav tm="0">
                                          <p:val>
                                            <p:strVal val="#ppt_x"/>
                                          </p:val>
                                        </p:tav>
                                        <p:tav tm="100000">
                                          <p:val>
                                            <p:strVal val="#ppt_x"/>
                                          </p:val>
                                        </p:tav>
                                      </p:tavLst>
                                    </p:anim>
                                    <p:anim calcmode="lin" valueType="num">
                                      <p:cBhvr>
                                        <p:cTn id="161" dur="500" fill="hold"/>
                                        <p:tgtEl>
                                          <p:spTgt spid="507"/>
                                        </p:tgtEl>
                                        <p:attrNameLst>
                                          <p:attrName>ppt_y</p:attrName>
                                        </p:attrNameLst>
                                      </p:cBhvr>
                                      <p:tavLst>
                                        <p:tav tm="0">
                                          <p:val>
                                            <p:strVal val="#ppt_y-.1"/>
                                          </p:val>
                                        </p:tav>
                                        <p:tav tm="100000">
                                          <p:val>
                                            <p:strVal val="#ppt_y"/>
                                          </p:val>
                                        </p:tav>
                                      </p:tavLst>
                                    </p:anim>
                                  </p:childTnLst>
                                </p:cTn>
                              </p:par>
                            </p:childTnLst>
                          </p:cTn>
                        </p:par>
                        <p:par>
                          <p:cTn id="162" fill="hold">
                            <p:stCondLst>
                              <p:cond delay="1000"/>
                            </p:stCondLst>
                            <p:childTnLst>
                              <p:par>
                                <p:cTn id="163" presetID="47" presetClass="entr" presetSubtype="0" fill="hold" grpId="0" nodeType="afterEffect">
                                  <p:stCondLst>
                                    <p:cond delay="0"/>
                                  </p:stCondLst>
                                  <p:childTnLst>
                                    <p:set>
                                      <p:cBhvr>
                                        <p:cTn id="164" dur="1" fill="hold">
                                          <p:stCondLst>
                                            <p:cond delay="0"/>
                                          </p:stCondLst>
                                        </p:cTn>
                                        <p:tgtEl>
                                          <p:spTgt spid="513"/>
                                        </p:tgtEl>
                                        <p:attrNameLst>
                                          <p:attrName>style.visibility</p:attrName>
                                        </p:attrNameLst>
                                      </p:cBhvr>
                                      <p:to>
                                        <p:strVal val="visible"/>
                                      </p:to>
                                    </p:set>
                                    <p:animEffect transition="in" filter="fade">
                                      <p:cBhvr>
                                        <p:cTn id="165" dur="500"/>
                                        <p:tgtEl>
                                          <p:spTgt spid="513"/>
                                        </p:tgtEl>
                                      </p:cBhvr>
                                    </p:animEffect>
                                    <p:anim calcmode="lin" valueType="num">
                                      <p:cBhvr>
                                        <p:cTn id="166" dur="500" fill="hold"/>
                                        <p:tgtEl>
                                          <p:spTgt spid="513"/>
                                        </p:tgtEl>
                                        <p:attrNameLst>
                                          <p:attrName>ppt_x</p:attrName>
                                        </p:attrNameLst>
                                      </p:cBhvr>
                                      <p:tavLst>
                                        <p:tav tm="0">
                                          <p:val>
                                            <p:strVal val="#ppt_x"/>
                                          </p:val>
                                        </p:tav>
                                        <p:tav tm="100000">
                                          <p:val>
                                            <p:strVal val="#ppt_x"/>
                                          </p:val>
                                        </p:tav>
                                      </p:tavLst>
                                    </p:anim>
                                    <p:anim calcmode="lin" valueType="num">
                                      <p:cBhvr>
                                        <p:cTn id="167" dur="500" fill="hold"/>
                                        <p:tgtEl>
                                          <p:spTgt spid="513"/>
                                        </p:tgtEl>
                                        <p:attrNameLst>
                                          <p:attrName>ppt_y</p:attrName>
                                        </p:attrNameLst>
                                      </p:cBhvr>
                                      <p:tavLst>
                                        <p:tav tm="0">
                                          <p:val>
                                            <p:strVal val="#ppt_y-.1"/>
                                          </p:val>
                                        </p:tav>
                                        <p:tav tm="100000">
                                          <p:val>
                                            <p:strVal val="#ppt_y"/>
                                          </p:val>
                                        </p:tav>
                                      </p:tavLst>
                                    </p:anim>
                                  </p:childTnLst>
                                </p:cTn>
                              </p:par>
                            </p:childTnLst>
                          </p:cTn>
                        </p:par>
                        <p:par>
                          <p:cTn id="168" fill="hold">
                            <p:stCondLst>
                              <p:cond delay="1500"/>
                            </p:stCondLst>
                            <p:childTnLst>
                              <p:par>
                                <p:cTn id="169" presetID="47" presetClass="entr" presetSubtype="0" fill="hold" grpId="0" nodeType="afterEffect">
                                  <p:stCondLst>
                                    <p:cond delay="0"/>
                                  </p:stCondLst>
                                  <p:childTnLst>
                                    <p:set>
                                      <p:cBhvr>
                                        <p:cTn id="170" dur="1" fill="hold">
                                          <p:stCondLst>
                                            <p:cond delay="0"/>
                                          </p:stCondLst>
                                        </p:cTn>
                                        <p:tgtEl>
                                          <p:spTgt spid="508"/>
                                        </p:tgtEl>
                                        <p:attrNameLst>
                                          <p:attrName>style.visibility</p:attrName>
                                        </p:attrNameLst>
                                      </p:cBhvr>
                                      <p:to>
                                        <p:strVal val="visible"/>
                                      </p:to>
                                    </p:set>
                                    <p:animEffect transition="in" filter="fade">
                                      <p:cBhvr>
                                        <p:cTn id="171" dur="500"/>
                                        <p:tgtEl>
                                          <p:spTgt spid="508"/>
                                        </p:tgtEl>
                                      </p:cBhvr>
                                    </p:animEffect>
                                    <p:anim calcmode="lin" valueType="num">
                                      <p:cBhvr>
                                        <p:cTn id="172" dur="500" fill="hold"/>
                                        <p:tgtEl>
                                          <p:spTgt spid="508"/>
                                        </p:tgtEl>
                                        <p:attrNameLst>
                                          <p:attrName>ppt_x</p:attrName>
                                        </p:attrNameLst>
                                      </p:cBhvr>
                                      <p:tavLst>
                                        <p:tav tm="0">
                                          <p:val>
                                            <p:strVal val="#ppt_x"/>
                                          </p:val>
                                        </p:tav>
                                        <p:tav tm="100000">
                                          <p:val>
                                            <p:strVal val="#ppt_x"/>
                                          </p:val>
                                        </p:tav>
                                      </p:tavLst>
                                    </p:anim>
                                    <p:anim calcmode="lin" valueType="num">
                                      <p:cBhvr>
                                        <p:cTn id="173" dur="500" fill="hold"/>
                                        <p:tgtEl>
                                          <p:spTgt spid="508"/>
                                        </p:tgtEl>
                                        <p:attrNameLst>
                                          <p:attrName>ppt_y</p:attrName>
                                        </p:attrNameLst>
                                      </p:cBhvr>
                                      <p:tavLst>
                                        <p:tav tm="0">
                                          <p:val>
                                            <p:strVal val="#ppt_y-.1"/>
                                          </p:val>
                                        </p:tav>
                                        <p:tav tm="100000">
                                          <p:val>
                                            <p:strVal val="#ppt_y"/>
                                          </p:val>
                                        </p:tav>
                                      </p:tavLst>
                                    </p:anim>
                                  </p:childTnLst>
                                </p:cTn>
                              </p:par>
                            </p:childTnLst>
                          </p:cTn>
                        </p:par>
                        <p:par>
                          <p:cTn id="174" fill="hold">
                            <p:stCondLst>
                              <p:cond delay="2000"/>
                            </p:stCondLst>
                            <p:childTnLst>
                              <p:par>
                                <p:cTn id="175" presetID="47" presetClass="entr" presetSubtype="0" fill="hold" grpId="0" nodeType="afterEffect">
                                  <p:stCondLst>
                                    <p:cond delay="0"/>
                                  </p:stCondLst>
                                  <p:childTnLst>
                                    <p:set>
                                      <p:cBhvr>
                                        <p:cTn id="176" dur="1" fill="hold">
                                          <p:stCondLst>
                                            <p:cond delay="0"/>
                                          </p:stCondLst>
                                        </p:cTn>
                                        <p:tgtEl>
                                          <p:spTgt spid="510"/>
                                        </p:tgtEl>
                                        <p:attrNameLst>
                                          <p:attrName>style.visibility</p:attrName>
                                        </p:attrNameLst>
                                      </p:cBhvr>
                                      <p:to>
                                        <p:strVal val="visible"/>
                                      </p:to>
                                    </p:set>
                                    <p:animEffect transition="in" filter="fade">
                                      <p:cBhvr>
                                        <p:cTn id="177" dur="500"/>
                                        <p:tgtEl>
                                          <p:spTgt spid="510"/>
                                        </p:tgtEl>
                                      </p:cBhvr>
                                    </p:animEffect>
                                    <p:anim calcmode="lin" valueType="num">
                                      <p:cBhvr>
                                        <p:cTn id="178" dur="500" fill="hold"/>
                                        <p:tgtEl>
                                          <p:spTgt spid="510"/>
                                        </p:tgtEl>
                                        <p:attrNameLst>
                                          <p:attrName>ppt_x</p:attrName>
                                        </p:attrNameLst>
                                      </p:cBhvr>
                                      <p:tavLst>
                                        <p:tav tm="0">
                                          <p:val>
                                            <p:strVal val="#ppt_x"/>
                                          </p:val>
                                        </p:tav>
                                        <p:tav tm="100000">
                                          <p:val>
                                            <p:strVal val="#ppt_x"/>
                                          </p:val>
                                        </p:tav>
                                      </p:tavLst>
                                    </p:anim>
                                    <p:anim calcmode="lin" valueType="num">
                                      <p:cBhvr>
                                        <p:cTn id="179" dur="500" fill="hold"/>
                                        <p:tgtEl>
                                          <p:spTgt spid="510"/>
                                        </p:tgtEl>
                                        <p:attrNameLst>
                                          <p:attrName>ppt_y</p:attrName>
                                        </p:attrNameLst>
                                      </p:cBhvr>
                                      <p:tavLst>
                                        <p:tav tm="0">
                                          <p:val>
                                            <p:strVal val="#ppt_y-.1"/>
                                          </p:val>
                                        </p:tav>
                                        <p:tav tm="100000">
                                          <p:val>
                                            <p:strVal val="#ppt_y"/>
                                          </p:val>
                                        </p:tav>
                                      </p:tavLst>
                                    </p:anim>
                                  </p:childTnLst>
                                </p:cTn>
                              </p:par>
                            </p:childTnLst>
                          </p:cTn>
                        </p:par>
                        <p:par>
                          <p:cTn id="180" fill="hold">
                            <p:stCondLst>
                              <p:cond delay="2500"/>
                            </p:stCondLst>
                            <p:childTnLst>
                              <p:par>
                                <p:cTn id="181" presetID="47" presetClass="entr" presetSubtype="0" fill="hold" grpId="0" nodeType="afterEffect">
                                  <p:stCondLst>
                                    <p:cond delay="0"/>
                                  </p:stCondLst>
                                  <p:childTnLst>
                                    <p:set>
                                      <p:cBhvr>
                                        <p:cTn id="182" dur="1" fill="hold">
                                          <p:stCondLst>
                                            <p:cond delay="0"/>
                                          </p:stCondLst>
                                        </p:cTn>
                                        <p:tgtEl>
                                          <p:spTgt spid="511"/>
                                        </p:tgtEl>
                                        <p:attrNameLst>
                                          <p:attrName>style.visibility</p:attrName>
                                        </p:attrNameLst>
                                      </p:cBhvr>
                                      <p:to>
                                        <p:strVal val="visible"/>
                                      </p:to>
                                    </p:set>
                                    <p:animEffect transition="in" filter="fade">
                                      <p:cBhvr>
                                        <p:cTn id="183" dur="500"/>
                                        <p:tgtEl>
                                          <p:spTgt spid="511"/>
                                        </p:tgtEl>
                                      </p:cBhvr>
                                    </p:animEffect>
                                    <p:anim calcmode="lin" valueType="num">
                                      <p:cBhvr>
                                        <p:cTn id="184" dur="500" fill="hold"/>
                                        <p:tgtEl>
                                          <p:spTgt spid="511"/>
                                        </p:tgtEl>
                                        <p:attrNameLst>
                                          <p:attrName>ppt_x</p:attrName>
                                        </p:attrNameLst>
                                      </p:cBhvr>
                                      <p:tavLst>
                                        <p:tav tm="0">
                                          <p:val>
                                            <p:strVal val="#ppt_x"/>
                                          </p:val>
                                        </p:tav>
                                        <p:tav tm="100000">
                                          <p:val>
                                            <p:strVal val="#ppt_x"/>
                                          </p:val>
                                        </p:tav>
                                      </p:tavLst>
                                    </p:anim>
                                    <p:anim calcmode="lin" valueType="num">
                                      <p:cBhvr>
                                        <p:cTn id="185" dur="500" fill="hold"/>
                                        <p:tgtEl>
                                          <p:spTgt spid="511"/>
                                        </p:tgtEl>
                                        <p:attrNameLst>
                                          <p:attrName>ppt_y</p:attrName>
                                        </p:attrNameLst>
                                      </p:cBhvr>
                                      <p:tavLst>
                                        <p:tav tm="0">
                                          <p:val>
                                            <p:strVal val="#ppt_y-.1"/>
                                          </p:val>
                                        </p:tav>
                                        <p:tav tm="100000">
                                          <p:val>
                                            <p:strVal val="#ppt_y"/>
                                          </p:val>
                                        </p:tav>
                                      </p:tavLst>
                                    </p:anim>
                                  </p:childTnLst>
                                </p:cTn>
                              </p:par>
                            </p:childTnLst>
                          </p:cTn>
                        </p:par>
                        <p:par>
                          <p:cTn id="186" fill="hold">
                            <p:stCondLst>
                              <p:cond delay="3000"/>
                            </p:stCondLst>
                            <p:childTnLst>
                              <p:par>
                                <p:cTn id="187" presetID="47" presetClass="entr" presetSubtype="0" fill="hold" grpId="0" nodeType="afterEffect">
                                  <p:stCondLst>
                                    <p:cond delay="0"/>
                                  </p:stCondLst>
                                  <p:childTnLst>
                                    <p:set>
                                      <p:cBhvr>
                                        <p:cTn id="188" dur="1" fill="hold">
                                          <p:stCondLst>
                                            <p:cond delay="0"/>
                                          </p:stCondLst>
                                        </p:cTn>
                                        <p:tgtEl>
                                          <p:spTgt spid="512"/>
                                        </p:tgtEl>
                                        <p:attrNameLst>
                                          <p:attrName>style.visibility</p:attrName>
                                        </p:attrNameLst>
                                      </p:cBhvr>
                                      <p:to>
                                        <p:strVal val="visible"/>
                                      </p:to>
                                    </p:set>
                                    <p:animEffect transition="in" filter="fade">
                                      <p:cBhvr>
                                        <p:cTn id="189" dur="500"/>
                                        <p:tgtEl>
                                          <p:spTgt spid="512"/>
                                        </p:tgtEl>
                                      </p:cBhvr>
                                    </p:animEffect>
                                    <p:anim calcmode="lin" valueType="num">
                                      <p:cBhvr>
                                        <p:cTn id="190" dur="500" fill="hold"/>
                                        <p:tgtEl>
                                          <p:spTgt spid="512"/>
                                        </p:tgtEl>
                                        <p:attrNameLst>
                                          <p:attrName>ppt_x</p:attrName>
                                        </p:attrNameLst>
                                      </p:cBhvr>
                                      <p:tavLst>
                                        <p:tav tm="0">
                                          <p:val>
                                            <p:strVal val="#ppt_x"/>
                                          </p:val>
                                        </p:tav>
                                        <p:tav tm="100000">
                                          <p:val>
                                            <p:strVal val="#ppt_x"/>
                                          </p:val>
                                        </p:tav>
                                      </p:tavLst>
                                    </p:anim>
                                    <p:anim calcmode="lin" valueType="num">
                                      <p:cBhvr>
                                        <p:cTn id="191" dur="500" fill="hold"/>
                                        <p:tgtEl>
                                          <p:spTgt spid="512"/>
                                        </p:tgtEl>
                                        <p:attrNameLst>
                                          <p:attrName>ppt_y</p:attrName>
                                        </p:attrNameLst>
                                      </p:cBhvr>
                                      <p:tavLst>
                                        <p:tav tm="0">
                                          <p:val>
                                            <p:strVal val="#ppt_y-.1"/>
                                          </p:val>
                                        </p:tav>
                                        <p:tav tm="100000">
                                          <p:val>
                                            <p:strVal val="#ppt_y"/>
                                          </p:val>
                                        </p:tav>
                                      </p:tavLst>
                                    </p:anim>
                                  </p:childTnLst>
                                </p:cTn>
                              </p:par>
                            </p:childTnLst>
                          </p:cTn>
                        </p:par>
                        <p:par>
                          <p:cTn id="192" fill="hold">
                            <p:stCondLst>
                              <p:cond delay="3500"/>
                            </p:stCondLst>
                            <p:childTnLst>
                              <p:par>
                                <p:cTn id="193" presetID="47" presetClass="entr" presetSubtype="0" fill="hold" grpId="0" nodeType="afterEffect">
                                  <p:stCondLst>
                                    <p:cond delay="0"/>
                                  </p:stCondLst>
                                  <p:childTnLst>
                                    <p:set>
                                      <p:cBhvr>
                                        <p:cTn id="194" dur="1" fill="hold">
                                          <p:stCondLst>
                                            <p:cond delay="0"/>
                                          </p:stCondLst>
                                        </p:cTn>
                                        <p:tgtEl>
                                          <p:spTgt spid="509"/>
                                        </p:tgtEl>
                                        <p:attrNameLst>
                                          <p:attrName>style.visibility</p:attrName>
                                        </p:attrNameLst>
                                      </p:cBhvr>
                                      <p:to>
                                        <p:strVal val="visible"/>
                                      </p:to>
                                    </p:set>
                                    <p:animEffect transition="in" filter="fade">
                                      <p:cBhvr>
                                        <p:cTn id="195" dur="500"/>
                                        <p:tgtEl>
                                          <p:spTgt spid="509"/>
                                        </p:tgtEl>
                                      </p:cBhvr>
                                    </p:animEffect>
                                    <p:anim calcmode="lin" valueType="num">
                                      <p:cBhvr>
                                        <p:cTn id="196" dur="500" fill="hold"/>
                                        <p:tgtEl>
                                          <p:spTgt spid="509"/>
                                        </p:tgtEl>
                                        <p:attrNameLst>
                                          <p:attrName>ppt_x</p:attrName>
                                        </p:attrNameLst>
                                      </p:cBhvr>
                                      <p:tavLst>
                                        <p:tav tm="0">
                                          <p:val>
                                            <p:strVal val="#ppt_x"/>
                                          </p:val>
                                        </p:tav>
                                        <p:tav tm="100000">
                                          <p:val>
                                            <p:strVal val="#ppt_x"/>
                                          </p:val>
                                        </p:tav>
                                      </p:tavLst>
                                    </p:anim>
                                    <p:anim calcmode="lin" valueType="num">
                                      <p:cBhvr>
                                        <p:cTn id="197" dur="500" fill="hold"/>
                                        <p:tgtEl>
                                          <p:spTgt spid="509"/>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15"/>
                                        </p:tgtEl>
                                        <p:attrNameLst>
                                          <p:attrName>style.visibility</p:attrName>
                                        </p:attrNameLst>
                                      </p:cBhvr>
                                      <p:to>
                                        <p:strVal val="visible"/>
                                      </p:to>
                                    </p:set>
                                    <p:animEffect transition="in" filter="fade">
                                      <p:cBhvr>
                                        <p:cTn id="202" dur="500"/>
                                        <p:tgtEl>
                                          <p:spTgt spid="515"/>
                                        </p:tgtEl>
                                      </p:cBhvr>
                                    </p:animEffect>
                                  </p:childTnLst>
                                </p:cTn>
                              </p:par>
                            </p:childTnLst>
                          </p:cTn>
                        </p:par>
                        <p:par>
                          <p:cTn id="203" fill="hold">
                            <p:stCondLst>
                              <p:cond delay="500"/>
                            </p:stCondLst>
                            <p:childTnLst>
                              <p:par>
                                <p:cTn id="204" presetID="10" presetClass="entr" presetSubtype="0" fill="hold" nodeType="afterEffect">
                                  <p:stCondLst>
                                    <p:cond delay="0"/>
                                  </p:stCondLst>
                                  <p:childTnLst>
                                    <p:set>
                                      <p:cBhvr>
                                        <p:cTn id="205" dur="1" fill="hold">
                                          <p:stCondLst>
                                            <p:cond delay="0"/>
                                          </p:stCondLst>
                                        </p:cTn>
                                        <p:tgtEl>
                                          <p:spTgt spid="574"/>
                                        </p:tgtEl>
                                        <p:attrNameLst>
                                          <p:attrName>style.visibility</p:attrName>
                                        </p:attrNameLst>
                                      </p:cBhvr>
                                      <p:to>
                                        <p:strVal val="visible"/>
                                      </p:to>
                                    </p:set>
                                    <p:animEffect transition="in" filter="fade">
                                      <p:cBhvr>
                                        <p:cTn id="206" dur="500"/>
                                        <p:tgtEl>
                                          <p:spTgt spid="574"/>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441"/>
                                        </p:tgtEl>
                                        <p:attrNameLst>
                                          <p:attrName>style.visibility</p:attrName>
                                        </p:attrNameLst>
                                      </p:cBhvr>
                                      <p:to>
                                        <p:strVal val="visible"/>
                                      </p:to>
                                    </p:set>
                                    <p:animEffect transition="in" filter="fade">
                                      <p:cBhvr>
                                        <p:cTn id="211"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0" grpId="0"/>
      <p:bldP spid="146" grpId="0"/>
      <p:bldP spid="147" grpId="0"/>
      <p:bldP spid="504" grpId="0"/>
      <p:bldP spid="507" grpId="0" animBg="1"/>
      <p:bldP spid="508" grpId="0" animBg="1"/>
      <p:bldP spid="509" grpId="0" animBg="1"/>
      <p:bldP spid="510" grpId="0" animBg="1"/>
      <p:bldP spid="511" grpId="0" animBg="1"/>
      <p:bldP spid="512" grpId="0" animBg="1"/>
      <p:bldP spid="513" grpId="0" animBg="1"/>
      <p:bldP spid="514" grpId="0"/>
      <p:bldP spid="515" grpId="0"/>
      <p:bldP spid="4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814ED-44AE-4DFE-9644-C442EF27A179}"/>
              </a:ext>
            </a:extLst>
          </p:cNvPr>
          <p:cNvPicPr>
            <a:picLocks noChangeAspect="1"/>
          </p:cNvPicPr>
          <p:nvPr/>
        </p:nvPicPr>
        <p:blipFill rotWithShape="1">
          <a:blip r:embed="rId3"/>
          <a:srcRect l="3074" r="26047" b="-2"/>
          <a:stretch/>
        </p:blipFill>
        <p:spPr>
          <a:xfrm>
            <a:off x="0" y="-6026"/>
            <a:ext cx="4018679" cy="6214533"/>
          </a:xfrm>
          <a:prstGeom prst="rect">
            <a:avLst/>
          </a:prstGeom>
        </p:spPr>
      </p:pic>
      <p:pic>
        <p:nvPicPr>
          <p:cNvPr id="6" name="Picture 5">
            <a:extLst>
              <a:ext uri="{FF2B5EF4-FFF2-40B4-BE49-F238E27FC236}">
                <a16:creationId xmlns:a16="http://schemas.microsoft.com/office/drawing/2014/main" id="{0433C7CE-9F9E-40C2-A4E2-FED298A47969}"/>
              </a:ext>
            </a:extLst>
          </p:cNvPr>
          <p:cNvPicPr>
            <a:picLocks noChangeAspect="1"/>
          </p:cNvPicPr>
          <p:nvPr/>
        </p:nvPicPr>
        <p:blipFill rotWithShape="1">
          <a:blip r:embed="rId4"/>
          <a:srcRect l="22461" r="5799" b="-2"/>
          <a:stretch/>
        </p:blipFill>
        <p:spPr>
          <a:xfrm>
            <a:off x="4086660" y="0"/>
            <a:ext cx="4018679" cy="6208507"/>
          </a:xfrm>
          <a:prstGeom prst="rect">
            <a:avLst/>
          </a:prstGeom>
        </p:spPr>
      </p:pic>
      <p:pic>
        <p:nvPicPr>
          <p:cNvPr id="8" name="Picture 7">
            <a:extLst>
              <a:ext uri="{FF2B5EF4-FFF2-40B4-BE49-F238E27FC236}">
                <a16:creationId xmlns:a16="http://schemas.microsoft.com/office/drawing/2014/main" id="{B9525AB3-CEEC-42F6-A123-8293CA5F660D}"/>
              </a:ext>
            </a:extLst>
          </p:cNvPr>
          <p:cNvPicPr>
            <a:picLocks noChangeAspect="1"/>
          </p:cNvPicPr>
          <p:nvPr/>
        </p:nvPicPr>
        <p:blipFill rotWithShape="1">
          <a:blip r:embed="rId5"/>
          <a:srcRect l="19842" r="9175" b="-2"/>
          <a:stretch/>
        </p:blipFill>
        <p:spPr>
          <a:xfrm>
            <a:off x="8178111" y="-6027"/>
            <a:ext cx="4013889" cy="6208507"/>
          </a:xfrm>
          <a:prstGeom prst="rect">
            <a:avLst/>
          </a:prstGeom>
        </p:spPr>
      </p:pic>
      <p:sp>
        <p:nvSpPr>
          <p:cNvPr id="13" name="TextBox 12">
            <a:extLst>
              <a:ext uri="{FF2B5EF4-FFF2-40B4-BE49-F238E27FC236}">
                <a16:creationId xmlns:a16="http://schemas.microsoft.com/office/drawing/2014/main" id="{D63BB13D-1A25-4D2D-90CF-24A6668ABDB0}"/>
              </a:ext>
            </a:extLst>
          </p:cNvPr>
          <p:cNvSpPr txBox="1"/>
          <p:nvPr/>
        </p:nvSpPr>
        <p:spPr>
          <a:xfrm>
            <a:off x="832668" y="2624188"/>
            <a:ext cx="2360583"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SOLENERGI</a:t>
            </a:r>
          </a:p>
        </p:txBody>
      </p:sp>
      <p:sp>
        <p:nvSpPr>
          <p:cNvPr id="14" name="TextBox 13">
            <a:extLst>
              <a:ext uri="{FF2B5EF4-FFF2-40B4-BE49-F238E27FC236}">
                <a16:creationId xmlns:a16="http://schemas.microsoft.com/office/drawing/2014/main" id="{9F449A86-9452-4E56-AFBF-2FAD99F5AB03}"/>
              </a:ext>
            </a:extLst>
          </p:cNvPr>
          <p:cNvSpPr txBox="1"/>
          <p:nvPr/>
        </p:nvSpPr>
        <p:spPr>
          <a:xfrm>
            <a:off x="8928943" y="2633513"/>
            <a:ext cx="2512227"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E-MOBILITY</a:t>
            </a:r>
          </a:p>
        </p:txBody>
      </p:sp>
      <p:sp>
        <p:nvSpPr>
          <p:cNvPr id="15" name="TextBox 14">
            <a:extLst>
              <a:ext uri="{FF2B5EF4-FFF2-40B4-BE49-F238E27FC236}">
                <a16:creationId xmlns:a16="http://schemas.microsoft.com/office/drawing/2014/main" id="{FE90BB17-1433-4170-88FB-E102C4A10FEC}"/>
              </a:ext>
            </a:extLst>
          </p:cNvPr>
          <p:cNvSpPr txBox="1"/>
          <p:nvPr/>
        </p:nvSpPr>
        <p:spPr>
          <a:xfrm>
            <a:off x="4543716" y="2624188"/>
            <a:ext cx="3104568" cy="523220"/>
          </a:xfrm>
          <a:prstGeom prst="rect">
            <a:avLst/>
          </a:prstGeom>
          <a:noFill/>
        </p:spPr>
        <p:txBody>
          <a:bodyPr wrap="non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ENERGILAGRING</a:t>
            </a:r>
          </a:p>
        </p:txBody>
      </p:sp>
      <p:grpSp>
        <p:nvGrpSpPr>
          <p:cNvPr id="17" name="Group 16">
            <a:extLst>
              <a:ext uri="{FF2B5EF4-FFF2-40B4-BE49-F238E27FC236}">
                <a16:creationId xmlns:a16="http://schemas.microsoft.com/office/drawing/2014/main" id="{C2C00EAE-9EA2-4EC0-AF8D-6E09F5D5F7F2}"/>
              </a:ext>
            </a:extLst>
          </p:cNvPr>
          <p:cNvGrpSpPr/>
          <p:nvPr/>
        </p:nvGrpSpPr>
        <p:grpSpPr>
          <a:xfrm>
            <a:off x="0" y="4592548"/>
            <a:ext cx="12192000" cy="1099335"/>
            <a:chOff x="0" y="4592548"/>
            <a:chExt cx="12192000" cy="1099335"/>
          </a:xfrm>
        </p:grpSpPr>
        <p:sp>
          <p:nvSpPr>
            <p:cNvPr id="3" name="Rectangle 2">
              <a:extLst>
                <a:ext uri="{FF2B5EF4-FFF2-40B4-BE49-F238E27FC236}">
                  <a16:creationId xmlns:a16="http://schemas.microsoft.com/office/drawing/2014/main" id="{8179B1D6-9C00-4C56-B7C0-7DB2E9F38BC4}"/>
                </a:ext>
              </a:extLst>
            </p:cNvPr>
            <p:cNvSpPr/>
            <p:nvPr/>
          </p:nvSpPr>
          <p:spPr>
            <a:xfrm>
              <a:off x="0" y="4592548"/>
              <a:ext cx="12192000" cy="1099335"/>
            </a:xfrm>
            <a:prstGeom prst="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800" dirty="0">
                  <a:solidFill>
                    <a:schemeClr val="tx1"/>
                  </a:solidFill>
                  <a:latin typeface="Lato Black" panose="020F0A02020204030203" pitchFamily="34" charset="0"/>
                </a:rPr>
                <a:t>ENERGIOPTIMERING</a:t>
              </a:r>
            </a:p>
          </p:txBody>
        </p:sp>
        <p:cxnSp>
          <p:nvCxnSpPr>
            <p:cNvPr id="7" name="Straight Connector 6">
              <a:extLst>
                <a:ext uri="{FF2B5EF4-FFF2-40B4-BE49-F238E27FC236}">
                  <a16:creationId xmlns:a16="http://schemas.microsoft.com/office/drawing/2014/main" id="{E245C5C0-54FF-433E-ADBE-CEE0F08D0616}"/>
                </a:ext>
              </a:extLst>
            </p:cNvPr>
            <p:cNvCxnSpPr>
              <a:cxnSpLocks/>
            </p:cNvCxnSpPr>
            <p:nvPr/>
          </p:nvCxnSpPr>
          <p:spPr>
            <a:xfrm>
              <a:off x="544530" y="5147351"/>
              <a:ext cx="2836623" cy="0"/>
            </a:xfrm>
            <a:prstGeom prst="line">
              <a:avLst/>
            </a:prstGeom>
            <a:ln>
              <a:head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0851620-A81E-463C-A1BB-D39AC04B80E0}"/>
                </a:ext>
              </a:extLst>
            </p:cNvPr>
            <p:cNvCxnSpPr>
              <a:cxnSpLocks/>
            </p:cNvCxnSpPr>
            <p:nvPr/>
          </p:nvCxnSpPr>
          <p:spPr>
            <a:xfrm>
              <a:off x="8814391" y="5147351"/>
              <a:ext cx="2785133" cy="0"/>
            </a:xfrm>
            <a:prstGeom prst="line">
              <a:avLst/>
            </a:prstGeom>
            <a:ln>
              <a:tailEnd type="ova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219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1871" t="8026" r="14098" b="13527"/>
          <a:stretch/>
        </p:blipFill>
        <p:spPr>
          <a:xfrm>
            <a:off x="3405720" y="1868820"/>
            <a:ext cx="4903261" cy="3829093"/>
          </a:xfrm>
          <a:prstGeom prst="rect">
            <a:avLst/>
          </a:prstGeom>
        </p:spPr>
      </p:pic>
      <p:sp>
        <p:nvSpPr>
          <p:cNvPr id="10" name="Rectangle 9"/>
          <p:cNvSpPr/>
          <p:nvPr/>
        </p:nvSpPr>
        <p:spPr>
          <a:xfrm>
            <a:off x="9098812" y="1457049"/>
            <a:ext cx="1556488" cy="3082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p:txBody>
      </p:sp>
      <p:sp>
        <p:nvSpPr>
          <p:cNvPr id="19" name="TextBox 18">
            <a:extLst>
              <a:ext uri="{FF2B5EF4-FFF2-40B4-BE49-F238E27FC236}">
                <a16:creationId xmlns:a16="http://schemas.microsoft.com/office/drawing/2014/main" id="{64643775-EC24-7B45-AB29-52F227B8D0F4}"/>
              </a:ext>
            </a:extLst>
          </p:cNvPr>
          <p:cNvSpPr txBox="1"/>
          <p:nvPr/>
        </p:nvSpPr>
        <p:spPr>
          <a:xfrm>
            <a:off x="11442819" y="6375163"/>
            <a:ext cx="0" cy="0"/>
          </a:xfrm>
          <a:prstGeom prst="rect">
            <a:avLst/>
          </a:prstGeom>
          <a:noFill/>
        </p:spPr>
        <p:txBody>
          <a:bodyPr wrap="none" rtlCol="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CEF45421-360B-DF4C-B34E-711C7D360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4193" y="2880061"/>
            <a:ext cx="484327" cy="753398"/>
          </a:xfrm>
          <a:prstGeom prst="rect">
            <a:avLst/>
          </a:prstGeom>
        </p:spPr>
      </p:pic>
      <p:pic>
        <p:nvPicPr>
          <p:cNvPr id="13" name="Picture 12">
            <a:extLst>
              <a:ext uri="{FF2B5EF4-FFF2-40B4-BE49-F238E27FC236}">
                <a16:creationId xmlns:a16="http://schemas.microsoft.com/office/drawing/2014/main" id="{DE021F73-C0D6-1949-A848-202015D13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2749" y="1298854"/>
            <a:ext cx="449523" cy="932891"/>
          </a:xfrm>
          <a:prstGeom prst="rect">
            <a:avLst/>
          </a:prstGeom>
        </p:spPr>
      </p:pic>
      <p:pic>
        <p:nvPicPr>
          <p:cNvPr id="14" name="Picture 13">
            <a:extLst>
              <a:ext uri="{FF2B5EF4-FFF2-40B4-BE49-F238E27FC236}">
                <a16:creationId xmlns:a16="http://schemas.microsoft.com/office/drawing/2014/main" id="{447DED1D-ED68-A241-9D28-99445D241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7471" y="3118668"/>
            <a:ext cx="593992" cy="489153"/>
          </a:xfrm>
          <a:prstGeom prst="rect">
            <a:avLst/>
          </a:prstGeom>
        </p:spPr>
      </p:pic>
      <p:cxnSp>
        <p:nvCxnSpPr>
          <p:cNvPr id="26" name="Elbow Connector 25">
            <a:extLst>
              <a:ext uri="{FF2B5EF4-FFF2-40B4-BE49-F238E27FC236}">
                <a16:creationId xmlns:a16="http://schemas.microsoft.com/office/drawing/2014/main" id="{5322A323-5952-044E-87BA-4C89A4F2AC27}"/>
              </a:ext>
            </a:extLst>
          </p:cNvPr>
          <p:cNvCxnSpPr>
            <a:cxnSpLocks/>
          </p:cNvCxnSpPr>
          <p:nvPr/>
        </p:nvCxnSpPr>
        <p:spPr>
          <a:xfrm>
            <a:off x="1759609" y="3195437"/>
            <a:ext cx="1867969" cy="467700"/>
          </a:xfrm>
          <a:prstGeom prst="bentConnector3">
            <a:avLst>
              <a:gd name="adj1" fmla="val -36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3BE110F7-D236-9A47-9571-53D6703105B1}"/>
              </a:ext>
            </a:extLst>
          </p:cNvPr>
          <p:cNvCxnSpPr>
            <a:cxnSpLocks/>
          </p:cNvCxnSpPr>
          <p:nvPr/>
        </p:nvCxnSpPr>
        <p:spPr>
          <a:xfrm flipV="1">
            <a:off x="7280031" y="1589614"/>
            <a:ext cx="1614047" cy="529332"/>
          </a:xfrm>
          <a:prstGeom prst="bentConnector3">
            <a:avLst>
              <a:gd name="adj1" fmla="val 429"/>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9BFEBEF5-2797-FB4F-B696-006B59B9D8F7}"/>
              </a:ext>
            </a:extLst>
          </p:cNvPr>
          <p:cNvSpPr txBox="1">
            <a:spLocks/>
          </p:cNvSpPr>
          <p:nvPr/>
        </p:nvSpPr>
        <p:spPr>
          <a:xfrm>
            <a:off x="680128" y="3894355"/>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7"/>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7"/>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7"/>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7"/>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8"/>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Monitoring Platform</a:t>
            </a:r>
          </a:p>
        </p:txBody>
      </p:sp>
      <p:sp>
        <p:nvSpPr>
          <p:cNvPr id="49" name="Content Placeholder 2">
            <a:extLst>
              <a:ext uri="{FF2B5EF4-FFF2-40B4-BE49-F238E27FC236}">
                <a16:creationId xmlns:a16="http://schemas.microsoft.com/office/drawing/2014/main" id="{C2AE9130-805B-454B-9F53-1317C73F53FD}"/>
              </a:ext>
            </a:extLst>
          </p:cNvPr>
          <p:cNvSpPr txBox="1">
            <a:spLocks/>
          </p:cNvSpPr>
          <p:nvPr/>
        </p:nvSpPr>
        <p:spPr>
          <a:xfrm>
            <a:off x="9462272" y="1393100"/>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7"/>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7"/>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7"/>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7"/>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8"/>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60957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Power Optimizer</a:t>
            </a:r>
          </a:p>
        </p:txBody>
      </p:sp>
      <p:sp>
        <p:nvSpPr>
          <p:cNvPr id="50" name="Content Placeholder 2">
            <a:extLst>
              <a:ext uri="{FF2B5EF4-FFF2-40B4-BE49-F238E27FC236}">
                <a16:creationId xmlns:a16="http://schemas.microsoft.com/office/drawing/2014/main" id="{D8D9FAB8-BFE1-FB43-AE85-34EB559C9A43}"/>
              </a:ext>
            </a:extLst>
          </p:cNvPr>
          <p:cNvSpPr txBox="1">
            <a:spLocks/>
          </p:cNvSpPr>
          <p:nvPr/>
        </p:nvSpPr>
        <p:spPr>
          <a:xfrm>
            <a:off x="10592997" y="3685299"/>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7"/>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7"/>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7"/>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7"/>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8"/>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Inverter</a:t>
            </a:r>
            <a:endParaRPr kumimoji="0" lang="en-US" sz="1600" b="0" i="0" u="none" strike="noStrike" kern="1200" cap="none" spc="0" normalizeH="0" baseline="0" noProof="0" dirty="0">
              <a:ln>
                <a:noFill/>
              </a:ln>
              <a:solidFill>
                <a:srgbClr val="000000"/>
              </a:solidFill>
              <a:effectLst/>
              <a:uLnTx/>
              <a:uFillTx/>
              <a:latin typeface="Segoe UI"/>
              <a:ea typeface="Segoe UI Historic" panose="020B0502040204020203" pitchFamily="34" charset="0"/>
              <a:cs typeface="Segoe UI" panose="020B0502040204020203" pitchFamily="34" charset="0"/>
            </a:endParaRPr>
          </a:p>
        </p:txBody>
      </p:sp>
      <p:cxnSp>
        <p:nvCxnSpPr>
          <p:cNvPr id="8" name="Elbow Connector 7"/>
          <p:cNvCxnSpPr/>
          <p:nvPr/>
        </p:nvCxnSpPr>
        <p:spPr>
          <a:xfrm rot="10800000" flipV="1">
            <a:off x="7419510" y="4045100"/>
            <a:ext cx="3636000" cy="432000"/>
          </a:xfrm>
          <a:prstGeom prst="bentConnector3">
            <a:avLst>
              <a:gd name="adj1" fmla="val 22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857F3418-2298-4C0E-942D-0BAC3C0D56FF}"/>
              </a:ext>
            </a:extLst>
          </p:cNvPr>
          <p:cNvPicPr>
            <a:picLocks noChangeAspect="1"/>
          </p:cNvPicPr>
          <p:nvPr/>
        </p:nvPicPr>
        <p:blipFill>
          <a:blip r:embed="rId9"/>
          <a:stretch>
            <a:fillRect/>
          </a:stretch>
        </p:blipFill>
        <p:spPr>
          <a:xfrm>
            <a:off x="353328" y="340722"/>
            <a:ext cx="2160726" cy="3056195"/>
          </a:xfrm>
          <a:prstGeom prst="rect">
            <a:avLst/>
          </a:prstGeom>
        </p:spPr>
      </p:pic>
    </p:spTree>
    <p:extLst>
      <p:ext uri="{BB962C8B-B14F-4D97-AF65-F5344CB8AC3E}">
        <p14:creationId xmlns:p14="http://schemas.microsoft.com/office/powerpoint/2010/main" val="222377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814ED-44AE-4DFE-9644-C442EF27A179}"/>
              </a:ext>
            </a:extLst>
          </p:cNvPr>
          <p:cNvPicPr>
            <a:picLocks noChangeAspect="1"/>
          </p:cNvPicPr>
          <p:nvPr/>
        </p:nvPicPr>
        <p:blipFill rotWithShape="1">
          <a:blip r:embed="rId3"/>
          <a:srcRect l="3074" r="26047" b="-2"/>
          <a:stretch/>
        </p:blipFill>
        <p:spPr>
          <a:xfrm>
            <a:off x="0" y="-6026"/>
            <a:ext cx="4018679" cy="6214533"/>
          </a:xfrm>
          <a:prstGeom prst="rect">
            <a:avLst/>
          </a:prstGeom>
        </p:spPr>
      </p:pic>
      <p:pic>
        <p:nvPicPr>
          <p:cNvPr id="6" name="Picture 5">
            <a:extLst>
              <a:ext uri="{FF2B5EF4-FFF2-40B4-BE49-F238E27FC236}">
                <a16:creationId xmlns:a16="http://schemas.microsoft.com/office/drawing/2014/main" id="{0433C7CE-9F9E-40C2-A4E2-FED298A47969}"/>
              </a:ext>
            </a:extLst>
          </p:cNvPr>
          <p:cNvPicPr>
            <a:picLocks noChangeAspect="1"/>
          </p:cNvPicPr>
          <p:nvPr/>
        </p:nvPicPr>
        <p:blipFill rotWithShape="1">
          <a:blip r:embed="rId4"/>
          <a:srcRect l="22461" r="5799" b="-2"/>
          <a:stretch/>
        </p:blipFill>
        <p:spPr>
          <a:xfrm>
            <a:off x="4086660" y="0"/>
            <a:ext cx="4018679" cy="6208507"/>
          </a:xfrm>
          <a:prstGeom prst="rect">
            <a:avLst/>
          </a:prstGeom>
        </p:spPr>
      </p:pic>
      <p:pic>
        <p:nvPicPr>
          <p:cNvPr id="8" name="Picture 7">
            <a:extLst>
              <a:ext uri="{FF2B5EF4-FFF2-40B4-BE49-F238E27FC236}">
                <a16:creationId xmlns:a16="http://schemas.microsoft.com/office/drawing/2014/main" id="{B9525AB3-CEEC-42F6-A123-8293CA5F660D}"/>
              </a:ext>
            </a:extLst>
          </p:cNvPr>
          <p:cNvPicPr>
            <a:picLocks noChangeAspect="1"/>
          </p:cNvPicPr>
          <p:nvPr/>
        </p:nvPicPr>
        <p:blipFill rotWithShape="1">
          <a:blip r:embed="rId5"/>
          <a:srcRect l="19842" r="9175" b="-2"/>
          <a:stretch/>
        </p:blipFill>
        <p:spPr>
          <a:xfrm>
            <a:off x="8178111" y="-6027"/>
            <a:ext cx="4013889" cy="6208507"/>
          </a:xfrm>
          <a:prstGeom prst="rect">
            <a:avLst/>
          </a:prstGeom>
        </p:spPr>
      </p:pic>
      <p:sp>
        <p:nvSpPr>
          <p:cNvPr id="13" name="TextBox 12">
            <a:extLst>
              <a:ext uri="{FF2B5EF4-FFF2-40B4-BE49-F238E27FC236}">
                <a16:creationId xmlns:a16="http://schemas.microsoft.com/office/drawing/2014/main" id="{D63BB13D-1A25-4D2D-90CF-24A6668ABDB0}"/>
              </a:ext>
            </a:extLst>
          </p:cNvPr>
          <p:cNvSpPr txBox="1"/>
          <p:nvPr/>
        </p:nvSpPr>
        <p:spPr>
          <a:xfrm>
            <a:off x="832668" y="2624188"/>
            <a:ext cx="2360583"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SOLENERGI</a:t>
            </a:r>
          </a:p>
        </p:txBody>
      </p:sp>
      <p:sp>
        <p:nvSpPr>
          <p:cNvPr id="14" name="TextBox 13">
            <a:extLst>
              <a:ext uri="{FF2B5EF4-FFF2-40B4-BE49-F238E27FC236}">
                <a16:creationId xmlns:a16="http://schemas.microsoft.com/office/drawing/2014/main" id="{9F449A86-9452-4E56-AFBF-2FAD99F5AB03}"/>
              </a:ext>
            </a:extLst>
          </p:cNvPr>
          <p:cNvSpPr txBox="1"/>
          <p:nvPr/>
        </p:nvSpPr>
        <p:spPr>
          <a:xfrm>
            <a:off x="8928943" y="2633513"/>
            <a:ext cx="2512227" cy="523220"/>
          </a:xfrm>
          <a:prstGeom prst="rect">
            <a:avLst/>
          </a:prstGeom>
          <a:noFill/>
        </p:spPr>
        <p:txBody>
          <a:bodyPr wrap="none" rtlCol="0">
            <a:spAutoFit/>
          </a:bodyPr>
          <a:lstStyle/>
          <a:p>
            <a:pPr algn="ctr"/>
            <a:r>
              <a:rPr lang="sv-SE" sz="2800" spc="200" dirty="0">
                <a:solidFill>
                  <a:schemeClr val="bg1"/>
                </a:solidFill>
                <a:latin typeface="Lato Black" panose="020F0A02020204030203" pitchFamily="34" charset="0"/>
              </a:rPr>
              <a:t>E-MOBILITY</a:t>
            </a:r>
          </a:p>
        </p:txBody>
      </p:sp>
      <p:sp>
        <p:nvSpPr>
          <p:cNvPr id="15" name="TextBox 14">
            <a:extLst>
              <a:ext uri="{FF2B5EF4-FFF2-40B4-BE49-F238E27FC236}">
                <a16:creationId xmlns:a16="http://schemas.microsoft.com/office/drawing/2014/main" id="{FE90BB17-1433-4170-88FB-E102C4A10FEC}"/>
              </a:ext>
            </a:extLst>
          </p:cNvPr>
          <p:cNvSpPr txBox="1"/>
          <p:nvPr/>
        </p:nvSpPr>
        <p:spPr>
          <a:xfrm>
            <a:off x="4543716" y="2624188"/>
            <a:ext cx="3104568" cy="523220"/>
          </a:xfrm>
          <a:prstGeom prst="rect">
            <a:avLst/>
          </a:prstGeom>
          <a:noFill/>
        </p:spPr>
        <p:txBody>
          <a:bodyPr wrap="none" rtlCol="0">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ENERGILAGRING</a:t>
            </a:r>
          </a:p>
        </p:txBody>
      </p:sp>
      <p:grpSp>
        <p:nvGrpSpPr>
          <p:cNvPr id="17" name="Group 16">
            <a:extLst>
              <a:ext uri="{FF2B5EF4-FFF2-40B4-BE49-F238E27FC236}">
                <a16:creationId xmlns:a16="http://schemas.microsoft.com/office/drawing/2014/main" id="{C2C00EAE-9EA2-4EC0-AF8D-6E09F5D5F7F2}"/>
              </a:ext>
            </a:extLst>
          </p:cNvPr>
          <p:cNvGrpSpPr/>
          <p:nvPr/>
        </p:nvGrpSpPr>
        <p:grpSpPr>
          <a:xfrm>
            <a:off x="0" y="4592548"/>
            <a:ext cx="12192000" cy="1099335"/>
            <a:chOff x="0" y="4592548"/>
            <a:chExt cx="12192000" cy="1099335"/>
          </a:xfrm>
        </p:grpSpPr>
        <p:sp>
          <p:nvSpPr>
            <p:cNvPr id="3" name="Rectangle 2">
              <a:extLst>
                <a:ext uri="{FF2B5EF4-FFF2-40B4-BE49-F238E27FC236}">
                  <a16:creationId xmlns:a16="http://schemas.microsoft.com/office/drawing/2014/main" id="{8179B1D6-9C00-4C56-B7C0-7DB2E9F38BC4}"/>
                </a:ext>
              </a:extLst>
            </p:cNvPr>
            <p:cNvSpPr/>
            <p:nvPr/>
          </p:nvSpPr>
          <p:spPr>
            <a:xfrm>
              <a:off x="0" y="4592548"/>
              <a:ext cx="12192000" cy="1099335"/>
            </a:xfrm>
            <a:prstGeom prst="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800" dirty="0">
                  <a:solidFill>
                    <a:schemeClr val="tx1"/>
                  </a:solidFill>
                  <a:latin typeface="Lato Black" panose="020F0A02020204030203" pitchFamily="34" charset="0"/>
                </a:rPr>
                <a:t>ENERGIOPTIMERING</a:t>
              </a:r>
            </a:p>
          </p:txBody>
        </p:sp>
        <p:cxnSp>
          <p:nvCxnSpPr>
            <p:cNvPr id="7" name="Straight Connector 6">
              <a:extLst>
                <a:ext uri="{FF2B5EF4-FFF2-40B4-BE49-F238E27FC236}">
                  <a16:creationId xmlns:a16="http://schemas.microsoft.com/office/drawing/2014/main" id="{E245C5C0-54FF-433E-ADBE-CEE0F08D0616}"/>
                </a:ext>
              </a:extLst>
            </p:cNvPr>
            <p:cNvCxnSpPr>
              <a:cxnSpLocks/>
            </p:cNvCxnSpPr>
            <p:nvPr/>
          </p:nvCxnSpPr>
          <p:spPr>
            <a:xfrm>
              <a:off x="544530" y="5147351"/>
              <a:ext cx="2836623" cy="0"/>
            </a:xfrm>
            <a:prstGeom prst="line">
              <a:avLst/>
            </a:prstGeom>
            <a:ln>
              <a:head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0851620-A81E-463C-A1BB-D39AC04B80E0}"/>
                </a:ext>
              </a:extLst>
            </p:cNvPr>
            <p:cNvCxnSpPr>
              <a:cxnSpLocks/>
            </p:cNvCxnSpPr>
            <p:nvPr/>
          </p:nvCxnSpPr>
          <p:spPr>
            <a:xfrm>
              <a:off x="8814391" y="5147351"/>
              <a:ext cx="2785133" cy="0"/>
            </a:xfrm>
            <a:prstGeom prst="line">
              <a:avLst/>
            </a:prstGeom>
            <a:ln>
              <a:tailEnd type="ova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436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1871" t="8026" r="14098" b="13527"/>
          <a:stretch/>
        </p:blipFill>
        <p:spPr>
          <a:xfrm>
            <a:off x="3405720" y="1868820"/>
            <a:ext cx="4903261" cy="3829093"/>
          </a:xfrm>
          <a:prstGeom prst="rect">
            <a:avLst/>
          </a:prstGeom>
        </p:spPr>
      </p:pic>
      <p:sp>
        <p:nvSpPr>
          <p:cNvPr id="10" name="Rectangle 9"/>
          <p:cNvSpPr/>
          <p:nvPr/>
        </p:nvSpPr>
        <p:spPr>
          <a:xfrm>
            <a:off x="9098812" y="1457049"/>
            <a:ext cx="1556488" cy="3082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Segoe UI"/>
            </a:endParaRPr>
          </a:p>
        </p:txBody>
      </p:sp>
      <p:sp>
        <p:nvSpPr>
          <p:cNvPr id="19" name="TextBox 18">
            <a:extLst>
              <a:ext uri="{FF2B5EF4-FFF2-40B4-BE49-F238E27FC236}">
                <a16:creationId xmlns:a16="http://schemas.microsoft.com/office/drawing/2014/main" id="{64643775-EC24-7B45-AB29-52F227B8D0F4}"/>
              </a:ext>
            </a:extLst>
          </p:cNvPr>
          <p:cNvSpPr txBox="1"/>
          <p:nvPr/>
        </p:nvSpPr>
        <p:spPr>
          <a:xfrm>
            <a:off x="11442819" y="6375163"/>
            <a:ext cx="0" cy="0"/>
          </a:xfrm>
          <a:prstGeom prst="rect">
            <a:avLst/>
          </a:prstGeom>
          <a:noFill/>
        </p:spPr>
        <p:txBody>
          <a:bodyPr wrap="none" rtlCol="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2" name="Picture 11">
            <a:extLst>
              <a:ext uri="{FF2B5EF4-FFF2-40B4-BE49-F238E27FC236}">
                <a16:creationId xmlns:a16="http://schemas.microsoft.com/office/drawing/2014/main" id="{CEF45421-360B-DF4C-B34E-711C7D360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4193" y="2880061"/>
            <a:ext cx="484327" cy="753398"/>
          </a:xfrm>
          <a:prstGeom prst="rect">
            <a:avLst/>
          </a:prstGeom>
        </p:spPr>
      </p:pic>
      <p:pic>
        <p:nvPicPr>
          <p:cNvPr id="13" name="Picture 12">
            <a:extLst>
              <a:ext uri="{FF2B5EF4-FFF2-40B4-BE49-F238E27FC236}">
                <a16:creationId xmlns:a16="http://schemas.microsoft.com/office/drawing/2014/main" id="{DE021F73-C0D6-1949-A848-202015D13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2749" y="1298854"/>
            <a:ext cx="449523" cy="932891"/>
          </a:xfrm>
          <a:prstGeom prst="rect">
            <a:avLst/>
          </a:prstGeom>
        </p:spPr>
      </p:pic>
      <p:pic>
        <p:nvPicPr>
          <p:cNvPr id="14" name="Picture 13">
            <a:extLst>
              <a:ext uri="{FF2B5EF4-FFF2-40B4-BE49-F238E27FC236}">
                <a16:creationId xmlns:a16="http://schemas.microsoft.com/office/drawing/2014/main" id="{447DED1D-ED68-A241-9D28-99445D241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7471" y="3118668"/>
            <a:ext cx="593992" cy="489153"/>
          </a:xfrm>
          <a:prstGeom prst="rect">
            <a:avLst/>
          </a:prstGeom>
        </p:spPr>
      </p:pic>
      <p:pic>
        <p:nvPicPr>
          <p:cNvPr id="16" name="Picture 15">
            <a:extLst>
              <a:ext uri="{FF2B5EF4-FFF2-40B4-BE49-F238E27FC236}">
                <a16:creationId xmlns:a16="http://schemas.microsoft.com/office/drawing/2014/main" id="{A12C8812-0FDA-1040-82A4-CAAC9587A6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3412" y="5230816"/>
            <a:ext cx="578248" cy="429189"/>
          </a:xfrm>
          <a:prstGeom prst="rect">
            <a:avLst/>
          </a:prstGeom>
        </p:spPr>
      </p:pic>
      <p:cxnSp>
        <p:nvCxnSpPr>
          <p:cNvPr id="26" name="Elbow Connector 25">
            <a:extLst>
              <a:ext uri="{FF2B5EF4-FFF2-40B4-BE49-F238E27FC236}">
                <a16:creationId xmlns:a16="http://schemas.microsoft.com/office/drawing/2014/main" id="{5322A323-5952-044E-87BA-4C89A4F2AC27}"/>
              </a:ext>
            </a:extLst>
          </p:cNvPr>
          <p:cNvCxnSpPr>
            <a:cxnSpLocks/>
          </p:cNvCxnSpPr>
          <p:nvPr/>
        </p:nvCxnSpPr>
        <p:spPr>
          <a:xfrm>
            <a:off x="1759609" y="3195437"/>
            <a:ext cx="1867969" cy="467700"/>
          </a:xfrm>
          <a:prstGeom prst="bentConnector3">
            <a:avLst>
              <a:gd name="adj1" fmla="val -36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3BE110F7-D236-9A47-9571-53D6703105B1}"/>
              </a:ext>
            </a:extLst>
          </p:cNvPr>
          <p:cNvCxnSpPr>
            <a:cxnSpLocks/>
          </p:cNvCxnSpPr>
          <p:nvPr/>
        </p:nvCxnSpPr>
        <p:spPr>
          <a:xfrm flipV="1">
            <a:off x="7280031" y="1589614"/>
            <a:ext cx="1614047" cy="529332"/>
          </a:xfrm>
          <a:prstGeom prst="bentConnector3">
            <a:avLst>
              <a:gd name="adj1" fmla="val 429"/>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9BFEBEF5-2797-FB4F-B696-006B59B9D8F7}"/>
              </a:ext>
            </a:extLst>
          </p:cNvPr>
          <p:cNvSpPr txBox="1">
            <a:spLocks/>
          </p:cNvSpPr>
          <p:nvPr/>
        </p:nvSpPr>
        <p:spPr>
          <a:xfrm>
            <a:off x="798799" y="3783366"/>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Monitoring Platform</a:t>
            </a:r>
          </a:p>
        </p:txBody>
      </p:sp>
      <p:sp>
        <p:nvSpPr>
          <p:cNvPr id="49" name="Content Placeholder 2">
            <a:extLst>
              <a:ext uri="{FF2B5EF4-FFF2-40B4-BE49-F238E27FC236}">
                <a16:creationId xmlns:a16="http://schemas.microsoft.com/office/drawing/2014/main" id="{C2AE9130-805B-454B-9F53-1317C73F53FD}"/>
              </a:ext>
            </a:extLst>
          </p:cNvPr>
          <p:cNvSpPr txBox="1">
            <a:spLocks/>
          </p:cNvSpPr>
          <p:nvPr/>
        </p:nvSpPr>
        <p:spPr>
          <a:xfrm>
            <a:off x="9462272" y="1393100"/>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60957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Power Optimizer</a:t>
            </a:r>
          </a:p>
        </p:txBody>
      </p:sp>
      <p:sp>
        <p:nvSpPr>
          <p:cNvPr id="50" name="Content Placeholder 2">
            <a:extLst>
              <a:ext uri="{FF2B5EF4-FFF2-40B4-BE49-F238E27FC236}">
                <a16:creationId xmlns:a16="http://schemas.microsoft.com/office/drawing/2014/main" id="{D8D9FAB8-BFE1-FB43-AE85-34EB559C9A43}"/>
              </a:ext>
            </a:extLst>
          </p:cNvPr>
          <p:cNvSpPr txBox="1">
            <a:spLocks/>
          </p:cNvSpPr>
          <p:nvPr/>
        </p:nvSpPr>
        <p:spPr>
          <a:xfrm>
            <a:off x="10592997" y="3685299"/>
            <a:ext cx="2021824" cy="410208"/>
          </a:xfrm>
          <a:prstGeom prst="rect">
            <a:avLst/>
          </a:prstGeom>
        </p:spPr>
        <p:txBody>
          <a:bodyPr vert="horz" lIns="91440" tIns="45720" rIns="91440" bIns="45720" rtlCol="0" anchor="t">
            <a:noAutofit/>
          </a:bodyPr>
          <a:lstStyle>
            <a:lvl1pPr marL="365125" indent="-365125" algn="l" defTabSz="914400" rtl="0" eaLnBrk="1" latinLnBrk="0" hangingPunct="1">
              <a:lnSpc>
                <a:spcPct val="90000"/>
              </a:lnSpc>
              <a:spcBef>
                <a:spcPts val="1200"/>
              </a:spcBef>
              <a:buClr>
                <a:schemeClr val="accent1"/>
              </a:buClr>
              <a:buSzPct val="100000"/>
              <a:buFontTx/>
              <a:buBlip>
                <a:blip r:embed="rId8"/>
              </a:buBlip>
              <a:tabLst/>
              <a:defRPr sz="2000" kern="1200" baseline="0">
                <a:solidFill>
                  <a:schemeClr val="tx1"/>
                </a:solidFill>
                <a:latin typeface="+mn-lt"/>
                <a:ea typeface="Segoe UI Historic" panose="020B0502040204020203" pitchFamily="34" charset="0"/>
                <a:cs typeface="Segoe UI" panose="020B0502040204020203" pitchFamily="34" charset="0"/>
              </a:defRPr>
            </a:lvl1pPr>
            <a:lvl2pPr marL="892800" indent="-388800" algn="l" defTabSz="914400" rtl="0" eaLnBrk="1" latinLnBrk="0" hangingPunct="1">
              <a:lnSpc>
                <a:spcPct val="90000"/>
              </a:lnSpc>
              <a:spcBef>
                <a:spcPts val="1200"/>
              </a:spcBef>
              <a:spcAft>
                <a:spcPts val="250"/>
              </a:spcAft>
              <a:buClr>
                <a:schemeClr val="accent1"/>
              </a:buClr>
              <a:buSzPct val="90000"/>
              <a:buFontTx/>
              <a:buBlip>
                <a:blip r:embed="rId8"/>
              </a:buBlip>
              <a:tabLst/>
              <a:defRPr sz="1800" kern="1200">
                <a:solidFill>
                  <a:schemeClr val="tx1"/>
                </a:solidFill>
                <a:latin typeface="+mn-lt"/>
                <a:ea typeface="Segoe UI Historic" panose="020B0502040204020203" pitchFamily="34" charset="0"/>
                <a:cs typeface="Segoe UI" panose="020B0502040204020203" pitchFamily="34" charset="0"/>
              </a:defRPr>
            </a:lvl2pPr>
            <a:lvl3pPr marL="1246188" indent="-285750" algn="l" defTabSz="914400" rtl="0" eaLnBrk="1" latinLnBrk="0" hangingPunct="1">
              <a:lnSpc>
                <a:spcPct val="90000"/>
              </a:lnSpc>
              <a:spcBef>
                <a:spcPts val="1200"/>
              </a:spcBef>
              <a:spcAft>
                <a:spcPts val="250"/>
              </a:spcAft>
              <a:buClr>
                <a:schemeClr val="accent1"/>
              </a:buClr>
              <a:buSzPct val="80000"/>
              <a:buFontTx/>
              <a:buBlip>
                <a:blip r:embed="rId8"/>
              </a:buBlip>
              <a:tabLst/>
              <a:defRPr lang="en-US" sz="1600" kern="1200">
                <a:solidFill>
                  <a:schemeClr val="tx1"/>
                </a:solidFill>
                <a:latin typeface="+mn-lt"/>
                <a:ea typeface="Segoe UI Historic" panose="020B0502040204020203" pitchFamily="34" charset="0"/>
                <a:cs typeface="Segoe UI" panose="020B0502040204020203" pitchFamily="34" charset="0"/>
              </a:defRPr>
            </a:lvl3pPr>
            <a:lvl4pPr marL="1738313" indent="-320675" algn="l" defTabSz="914400" rtl="0" eaLnBrk="1" latinLnBrk="0" hangingPunct="1">
              <a:lnSpc>
                <a:spcPct val="90000"/>
              </a:lnSpc>
              <a:spcBef>
                <a:spcPts val="1200"/>
              </a:spcBef>
              <a:spcAft>
                <a:spcPts val="250"/>
              </a:spcAft>
              <a:buClr>
                <a:schemeClr val="accent1"/>
              </a:buClr>
              <a:buSzPct val="70000"/>
              <a:buFontTx/>
              <a:buBlip>
                <a:blip r:embed="rId8"/>
              </a:buBlip>
              <a:tabLst/>
              <a:defRPr sz="1400" kern="1200">
                <a:solidFill>
                  <a:schemeClr val="tx1"/>
                </a:solidFill>
                <a:latin typeface="+mn-lt"/>
                <a:ea typeface="Segoe UI Historic" panose="020B0502040204020203" pitchFamily="34" charset="0"/>
                <a:cs typeface="Segoe UI" panose="020B0502040204020203" pitchFamily="34" charset="0"/>
              </a:defRPr>
            </a:lvl4pPr>
            <a:lvl5pPr marL="2230438" indent="-355600" algn="l" defTabSz="914400" rtl="0" eaLnBrk="1" latinLnBrk="0" hangingPunct="1">
              <a:lnSpc>
                <a:spcPct val="90000"/>
              </a:lnSpc>
              <a:spcBef>
                <a:spcPts val="250"/>
              </a:spcBef>
              <a:spcAft>
                <a:spcPts val="250"/>
              </a:spcAft>
              <a:buClr>
                <a:schemeClr val="accent1"/>
              </a:buClr>
              <a:buSzPct val="100000"/>
              <a:buFontTx/>
              <a:buBlip>
                <a:blip r:embed="rId9"/>
              </a:buBlip>
              <a:tabLst/>
              <a:defRPr sz="1400" kern="12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kumimoji="0" lang="en-US" sz="1600" b="0"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rPr>
              <a:t>Inverter</a:t>
            </a:r>
            <a:endParaRPr kumimoji="0" lang="en-US" sz="1600" b="0" i="0" u="none" strike="noStrike" kern="1200" cap="none" spc="0" normalizeH="0" baseline="0" noProof="0" dirty="0">
              <a:ln>
                <a:noFill/>
              </a:ln>
              <a:solidFill>
                <a:srgbClr val="000000"/>
              </a:solidFill>
              <a:effectLst/>
              <a:uLnTx/>
              <a:uFillTx/>
              <a:latin typeface="Segoe UI"/>
              <a:ea typeface="Segoe UI Historic" panose="020B0502040204020203" pitchFamily="34" charset="0"/>
              <a:cs typeface="Segoe UI" panose="020B0502040204020203" pitchFamily="34" charset="0"/>
            </a:endParaRPr>
          </a:p>
        </p:txBody>
      </p:sp>
      <p:sp>
        <p:nvSpPr>
          <p:cNvPr id="51" name="Content Placeholder 2">
            <a:extLst>
              <a:ext uri="{FF2B5EF4-FFF2-40B4-BE49-F238E27FC236}">
                <a16:creationId xmlns:a16="http://schemas.microsoft.com/office/drawing/2014/main" id="{4D97F6E9-644A-7649-B9F0-04ABA16E93AE}"/>
              </a:ext>
            </a:extLst>
          </p:cNvPr>
          <p:cNvSpPr txBox="1">
            <a:spLocks/>
          </p:cNvSpPr>
          <p:nvPr/>
        </p:nvSpPr>
        <p:spPr>
          <a:xfrm>
            <a:off x="9434597" y="5772394"/>
            <a:ext cx="2021824" cy="410208"/>
          </a:xfrm>
          <a:prstGeom prst="rect">
            <a:avLst/>
          </a:prstGeom>
        </p:spPr>
        <p:txBody>
          <a:bodyPr vert="horz" lIns="91440" tIns="45720" rIns="91440" bIns="45720" rtlCol="0" anchor="t">
            <a:noAutofit/>
          </a:bodyPr>
          <a:lstStyle>
            <a:defPPr>
              <a:defRPr lang="he-IL"/>
            </a:defPPr>
            <a:lvl1pPr indent="0">
              <a:lnSpc>
                <a:spcPct val="90000"/>
              </a:lnSpc>
              <a:spcBef>
                <a:spcPts val="1200"/>
              </a:spcBef>
              <a:buClr>
                <a:schemeClr val="accent1"/>
              </a:buClr>
              <a:buSzPct val="100000"/>
              <a:buFontTx/>
              <a:buNone/>
              <a:tabLst/>
              <a:defRPr sz="1600" baseline="0">
                <a:solidFill>
                  <a:schemeClr val="accent2"/>
                </a:solidFill>
                <a:ea typeface="Segoe UI Historic" panose="020B0502040204020203" pitchFamily="34" charset="0"/>
                <a:cs typeface="Segoe UI" panose="020B0502040204020203" pitchFamily="34" charset="0"/>
              </a:defRPr>
            </a:lvl1pPr>
            <a:lvl2pPr marL="892800" indent="-388800">
              <a:lnSpc>
                <a:spcPct val="90000"/>
              </a:lnSpc>
              <a:spcBef>
                <a:spcPts val="1200"/>
              </a:spcBef>
              <a:spcAft>
                <a:spcPts val="250"/>
              </a:spcAft>
              <a:buClr>
                <a:schemeClr val="accent1"/>
              </a:buClr>
              <a:buSzPct val="90000"/>
              <a:buFontTx/>
              <a:buBlip>
                <a:blip r:embed="rId8"/>
              </a:buBlip>
              <a:tabLst/>
              <a:defRPr>
                <a:ea typeface="Segoe UI Historic" panose="020B0502040204020203" pitchFamily="34" charset="0"/>
                <a:cs typeface="Segoe UI" panose="020B0502040204020203" pitchFamily="34" charset="0"/>
              </a:defRPr>
            </a:lvl2pPr>
            <a:lvl3pPr marL="1246188" indent="-285750">
              <a:lnSpc>
                <a:spcPct val="90000"/>
              </a:lnSpc>
              <a:spcBef>
                <a:spcPts val="1200"/>
              </a:spcBef>
              <a:spcAft>
                <a:spcPts val="250"/>
              </a:spcAft>
              <a:buClr>
                <a:schemeClr val="accent1"/>
              </a:buClr>
              <a:buSzPct val="80000"/>
              <a:buFontTx/>
              <a:buBlip>
                <a:blip r:embed="rId8"/>
              </a:buBlip>
              <a:tabLst/>
              <a:defRPr sz="1600">
                <a:ea typeface="Segoe UI Historic" panose="020B0502040204020203" pitchFamily="34" charset="0"/>
                <a:cs typeface="Segoe UI" panose="020B0502040204020203" pitchFamily="34" charset="0"/>
              </a:defRPr>
            </a:lvl3pPr>
            <a:lvl4pPr marL="1738313" indent="-320675">
              <a:lnSpc>
                <a:spcPct val="90000"/>
              </a:lnSpc>
              <a:spcBef>
                <a:spcPts val="1200"/>
              </a:spcBef>
              <a:spcAft>
                <a:spcPts val="250"/>
              </a:spcAft>
              <a:buClr>
                <a:schemeClr val="accent1"/>
              </a:buClr>
              <a:buSzPct val="70000"/>
              <a:buFontTx/>
              <a:buBlip>
                <a:blip r:embed="rId8"/>
              </a:buBlip>
              <a:tabLst/>
              <a:defRPr sz="1400">
                <a:ea typeface="Segoe UI Historic" panose="020B0502040204020203" pitchFamily="34" charset="0"/>
                <a:cs typeface="Segoe UI" panose="020B0502040204020203" pitchFamily="34" charset="0"/>
              </a:defRPr>
            </a:lvl4pPr>
            <a:lvl5pPr marL="2230438" indent="-355600">
              <a:lnSpc>
                <a:spcPct val="90000"/>
              </a:lnSpc>
              <a:spcBef>
                <a:spcPts val="250"/>
              </a:spcBef>
              <a:spcAft>
                <a:spcPts val="250"/>
              </a:spcAft>
              <a:buClr>
                <a:schemeClr val="accent1"/>
              </a:buClr>
              <a:buSzPct val="100000"/>
              <a:buFontTx/>
              <a:buBlip>
                <a:blip r:embed="rId9"/>
              </a:buBlip>
              <a:tabLst/>
              <a:defRPr sz="1400">
                <a:solidFill>
                  <a:srgbClr val="001446"/>
                </a:solidFill>
                <a:latin typeface="Segoe UI" panose="020B0502040204020203" pitchFamily="34" charset="0"/>
                <a:ea typeface="Segoe UI Historic" panose="020B0502040204020203" pitchFamily="34" charset="0"/>
                <a:cs typeface="Segoe UI" panose="020B0502040204020203" pitchFamily="34" charset="0"/>
              </a:defRPr>
            </a:lvl5pPr>
            <a:lvl6pPr marL="25146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marL="0" marR="0" lvl="0" indent="0" algn="l" defTabSz="914400" rtl="0" eaLnBrk="1" fontAlgn="auto" latinLnBrk="0" hangingPunct="1">
              <a:lnSpc>
                <a:spcPct val="90000"/>
              </a:lnSpc>
              <a:spcBef>
                <a:spcPts val="1200"/>
              </a:spcBef>
              <a:spcAft>
                <a:spcPts val="0"/>
              </a:spcAft>
              <a:buClr>
                <a:srgbClr val="FF3232"/>
              </a:buClr>
              <a:buSzPct val="100000"/>
              <a:buFontTx/>
              <a:buNone/>
              <a:tabLst/>
              <a:defRPr/>
            </a:pPr>
            <a:r>
              <a:rPr lang="en-US" b="1" dirty="0" err="1">
                <a:solidFill>
                  <a:srgbClr val="001446"/>
                </a:solidFill>
                <a:latin typeface="Segoe UI"/>
              </a:rPr>
              <a:t>Energilager</a:t>
            </a:r>
            <a:endParaRPr kumimoji="0" lang="en-US" sz="1600" b="1" i="0" u="none" strike="noStrike" kern="1200" cap="none" spc="0" normalizeH="0" baseline="0" noProof="0" dirty="0">
              <a:ln>
                <a:noFill/>
              </a:ln>
              <a:solidFill>
                <a:srgbClr val="001446"/>
              </a:solidFill>
              <a:effectLst/>
              <a:uLnTx/>
              <a:uFillTx/>
              <a:latin typeface="Segoe UI"/>
              <a:ea typeface="Segoe UI Historic" panose="020B0502040204020203" pitchFamily="34" charset="0"/>
              <a:cs typeface="Segoe UI" panose="020B0502040204020203" pitchFamily="34" charset="0"/>
            </a:endParaRPr>
          </a:p>
        </p:txBody>
      </p:sp>
      <p:cxnSp>
        <p:nvCxnSpPr>
          <p:cNvPr id="8" name="Elbow Connector 7"/>
          <p:cNvCxnSpPr/>
          <p:nvPr/>
        </p:nvCxnSpPr>
        <p:spPr>
          <a:xfrm rot="10800000" flipV="1">
            <a:off x="7419510" y="4045100"/>
            <a:ext cx="3636000" cy="432000"/>
          </a:xfrm>
          <a:prstGeom prst="bentConnector3">
            <a:avLst>
              <a:gd name="adj1" fmla="val 224"/>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851455" y="4599639"/>
            <a:ext cx="2952000" cy="489472"/>
            <a:chOff x="6856997" y="4583013"/>
            <a:chExt cx="2952000" cy="489472"/>
          </a:xfrm>
        </p:grpSpPr>
        <p:cxnSp>
          <p:nvCxnSpPr>
            <p:cNvPr id="36" name="Elbow Connector 35">
              <a:extLst>
                <a:ext uri="{FF2B5EF4-FFF2-40B4-BE49-F238E27FC236}">
                  <a16:creationId xmlns:a16="http://schemas.microsoft.com/office/drawing/2014/main" id="{2F1BAF04-B3F8-D54F-9E77-45498703B1E5}"/>
                </a:ext>
              </a:extLst>
            </p:cNvPr>
            <p:cNvCxnSpPr>
              <a:cxnSpLocks/>
            </p:cNvCxnSpPr>
            <p:nvPr/>
          </p:nvCxnSpPr>
          <p:spPr>
            <a:xfrm>
              <a:off x="6856997" y="4691334"/>
              <a:ext cx="2952000" cy="381151"/>
            </a:xfrm>
            <a:prstGeom prst="bentConnector3">
              <a:avLst>
                <a:gd name="adj1" fmla="val 100006"/>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943897" y="4583013"/>
              <a:ext cx="0" cy="10800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6951" y="4884561"/>
            <a:ext cx="598349" cy="777992"/>
          </a:xfrm>
          <a:prstGeom prst="rect">
            <a:avLst/>
          </a:prstGeom>
        </p:spPr>
      </p:pic>
      <p:pic>
        <p:nvPicPr>
          <p:cNvPr id="3" name="Bildobjekt 2">
            <a:extLst>
              <a:ext uri="{FF2B5EF4-FFF2-40B4-BE49-F238E27FC236}">
                <a16:creationId xmlns:a16="http://schemas.microsoft.com/office/drawing/2014/main" id="{6D99C15C-8A69-46ED-B967-FD4088C8E6D5}"/>
              </a:ext>
            </a:extLst>
          </p:cNvPr>
          <p:cNvPicPr>
            <a:picLocks noChangeAspect="1"/>
          </p:cNvPicPr>
          <p:nvPr/>
        </p:nvPicPr>
        <p:blipFill>
          <a:blip r:embed="rId11"/>
          <a:stretch>
            <a:fillRect/>
          </a:stretch>
        </p:blipFill>
        <p:spPr>
          <a:xfrm>
            <a:off x="293067" y="439710"/>
            <a:ext cx="2229316" cy="3153210"/>
          </a:xfrm>
          <a:prstGeom prst="rect">
            <a:avLst/>
          </a:prstGeom>
        </p:spPr>
      </p:pic>
    </p:spTree>
    <p:extLst>
      <p:ext uri="{BB962C8B-B14F-4D97-AF65-F5344CB8AC3E}">
        <p14:creationId xmlns:p14="http://schemas.microsoft.com/office/powerpoint/2010/main" val="408153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F4B80DA-26CD-4F5D-BE27-845F7648F07E}"/>
              </a:ext>
            </a:extLst>
          </p:cNvPr>
          <p:cNvSpPr>
            <a:spLocks noGrp="1"/>
          </p:cNvSpPr>
          <p:nvPr>
            <p:ph type="dt" sz="half" idx="10"/>
          </p:nvPr>
        </p:nvSpPr>
        <p:spPr/>
        <p:txBody>
          <a:bodyPr/>
          <a:lstStyle/>
          <a:p>
            <a:endParaRPr lang="sv-SE"/>
          </a:p>
        </p:txBody>
      </p:sp>
      <p:sp>
        <p:nvSpPr>
          <p:cNvPr id="4" name="textruta 3">
            <a:extLst>
              <a:ext uri="{FF2B5EF4-FFF2-40B4-BE49-F238E27FC236}">
                <a16:creationId xmlns:a16="http://schemas.microsoft.com/office/drawing/2014/main" id="{CCD6BEFE-0BB8-4E94-B8DA-B96D39FE6F46}"/>
              </a:ext>
            </a:extLst>
          </p:cNvPr>
          <p:cNvSpPr txBox="1"/>
          <p:nvPr/>
        </p:nvSpPr>
        <p:spPr>
          <a:xfrm>
            <a:off x="5705582" y="2124393"/>
            <a:ext cx="6199632" cy="2996670"/>
          </a:xfrm>
          <a:prstGeom prst="rect">
            <a:avLst/>
          </a:prstGeom>
        </p:spPr>
        <p:txBody>
          <a:bodyPr>
            <a:normAutofit fontScale="85000" lnSpcReduction="10000"/>
          </a:bodyPr>
          <a:lstStyle>
            <a:lvl1pPr marL="342900" indent="-342900">
              <a:spcBef>
                <a:spcPct val="20000"/>
              </a:spcBef>
              <a:buClr>
                <a:srgbClr val="9ABB59"/>
              </a:buClr>
              <a:buFont typeface="Wingdings" panose="05000000000000000000" pitchFamily="2" charset="2"/>
              <a:buChar char="§"/>
              <a:defRPr sz="1400">
                <a:latin typeface="Open Sans" panose="020B0606030504020204" pitchFamily="34" charset="0"/>
                <a:ea typeface="Open Sans" panose="020B0606030504020204" pitchFamily="34" charset="0"/>
                <a:cs typeface="Open Sans" panose="020B0606030504020204" pitchFamily="34" charset="0"/>
              </a:defRPr>
            </a:lvl1pPr>
            <a:lvl2pPr marL="742950" lvl="1" indent="-285750">
              <a:spcBef>
                <a:spcPct val="20000"/>
              </a:spcBef>
              <a:buClr>
                <a:srgbClr val="9ABB59"/>
              </a:buClr>
              <a:buFont typeface="Wingdings" panose="05000000000000000000" pitchFamily="2" charset="2"/>
              <a:buChar char="§"/>
              <a:defRPr sz="1200">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ct val="20000"/>
              </a:spcBef>
              <a:buClr>
                <a:srgbClr val="9ABB59"/>
              </a:buClr>
              <a:buFont typeface="Wingdings" panose="05000000000000000000" pitchFamily="2" charset="2"/>
              <a:buChar char="§"/>
              <a:defRPr sz="1050">
                <a:latin typeface="Open Sans" panose="020B0606030504020204" pitchFamily="34" charset="0"/>
                <a:ea typeface="Open Sans" panose="020B0606030504020204" pitchFamily="34" charset="0"/>
                <a:cs typeface="Open Sans" panose="020B0606030504020204" pitchFamily="34" charset="0"/>
              </a:defRPr>
            </a:lvl3pPr>
            <a:lvl4pPr marL="16002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4pPr>
            <a:lvl5pPr marL="2057400" indent="-228600">
              <a:spcBef>
                <a:spcPct val="20000"/>
              </a:spcBef>
              <a:buClr>
                <a:srgbClr val="9ABB59"/>
              </a:buClr>
              <a:buFont typeface="Wingdings" panose="05000000000000000000" pitchFamily="2" charset="2"/>
              <a:buChar char="§"/>
              <a:defRPr sz="1000">
                <a:latin typeface="Open Sans" panose="020B0606030504020204" pitchFamily="34" charset="0"/>
                <a:ea typeface="Open Sans" panose="020B0606030504020204" pitchFamily="34" charset="0"/>
                <a:cs typeface="Open Sans" panose="020B0606030504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150000"/>
              </a:lnSpc>
            </a:pPr>
            <a:r>
              <a:rPr lang="sv-SE" sz="1800" spc="50" dirty="0">
                <a:latin typeface="Lato" panose="020F0502020204030203" pitchFamily="34" charset="0"/>
              </a:rPr>
              <a:t>Ladda batteriet med </a:t>
            </a:r>
            <a:r>
              <a:rPr lang="sv-SE" sz="1800" spc="50" dirty="0" err="1">
                <a:latin typeface="Lato" panose="020F0502020204030203" pitchFamily="34" charset="0"/>
              </a:rPr>
              <a:t>solel</a:t>
            </a:r>
            <a:r>
              <a:rPr lang="sv-SE" sz="1800" spc="50" dirty="0">
                <a:latin typeface="Lato" panose="020F0502020204030203" pitchFamily="34" charset="0"/>
              </a:rPr>
              <a:t> och använda på natten</a:t>
            </a:r>
          </a:p>
          <a:p>
            <a:pPr lvl="1">
              <a:lnSpc>
                <a:spcPct val="150000"/>
              </a:lnSpc>
            </a:pPr>
            <a:r>
              <a:rPr lang="sv-SE" sz="1600" spc="50" dirty="0">
                <a:latin typeface="Lato" panose="020F0502020204030203" pitchFamily="34" charset="0"/>
              </a:rPr>
              <a:t>Fokus på hur man laddar batteriet</a:t>
            </a:r>
          </a:p>
          <a:p>
            <a:pPr>
              <a:lnSpc>
                <a:spcPct val="150000"/>
              </a:lnSpc>
            </a:pPr>
            <a:r>
              <a:rPr lang="sv-SE" sz="1800" spc="50" dirty="0">
                <a:latin typeface="Lato" panose="020F0502020204030203" pitchFamily="34" charset="0"/>
              </a:rPr>
              <a:t>Effektkontroll – ladda ur under effekttoppar</a:t>
            </a:r>
          </a:p>
          <a:p>
            <a:pPr lvl="1">
              <a:lnSpc>
                <a:spcPct val="150000"/>
              </a:lnSpc>
            </a:pPr>
            <a:r>
              <a:rPr lang="sv-SE" sz="1600" spc="50" dirty="0">
                <a:latin typeface="Lato" panose="020F0502020204030203" pitchFamily="34" charset="0"/>
              </a:rPr>
              <a:t>Fokus på när/hur man laddar ur batteriet</a:t>
            </a:r>
          </a:p>
          <a:p>
            <a:pPr>
              <a:lnSpc>
                <a:spcPct val="150000"/>
              </a:lnSpc>
            </a:pPr>
            <a:r>
              <a:rPr lang="sv-SE" sz="1800" spc="50" dirty="0">
                <a:latin typeface="Lato" panose="020F0502020204030203" pitchFamily="34" charset="0"/>
              </a:rPr>
              <a:t>Batteri istället för kopparkabel</a:t>
            </a:r>
          </a:p>
          <a:p>
            <a:pPr lvl="1">
              <a:lnSpc>
                <a:spcPct val="150000"/>
              </a:lnSpc>
            </a:pPr>
            <a:r>
              <a:rPr lang="sv-SE" sz="1600" spc="50" dirty="0">
                <a:latin typeface="Lato" panose="020F0502020204030203" pitchFamily="34" charset="0"/>
              </a:rPr>
              <a:t>Skaffa batteri istället för kabel och minska effektutgifterna</a:t>
            </a:r>
          </a:p>
          <a:p>
            <a:pPr>
              <a:lnSpc>
                <a:spcPct val="150000"/>
              </a:lnSpc>
            </a:pPr>
            <a:r>
              <a:rPr lang="sv-SE" sz="1800" spc="50" dirty="0">
                <a:latin typeface="Lato" panose="020F0502020204030203" pitchFamily="34" charset="0"/>
              </a:rPr>
              <a:t>Backup under strömavbrott</a:t>
            </a:r>
          </a:p>
          <a:p>
            <a:pPr>
              <a:lnSpc>
                <a:spcPct val="150000"/>
              </a:lnSpc>
            </a:pPr>
            <a:r>
              <a:rPr lang="sv-SE" sz="1800" spc="50" dirty="0">
                <a:latin typeface="Lato" panose="020F0502020204030203" pitchFamily="34" charset="0"/>
              </a:rPr>
              <a:t>Elnätsstöd – batteriet används på uppdrag av elnätsägaren</a:t>
            </a:r>
          </a:p>
          <a:p>
            <a:pPr>
              <a:lnSpc>
                <a:spcPct val="150000"/>
              </a:lnSpc>
            </a:pPr>
            <a:endParaRPr lang="sv-SE" sz="1800" spc="50" dirty="0">
              <a:latin typeface="Lato" panose="020F0502020204030203" pitchFamily="34" charset="0"/>
            </a:endParaRPr>
          </a:p>
        </p:txBody>
      </p:sp>
      <p:pic>
        <p:nvPicPr>
          <p:cNvPr id="5" name="Picture 4">
            <a:extLst>
              <a:ext uri="{FF2B5EF4-FFF2-40B4-BE49-F238E27FC236}">
                <a16:creationId xmlns:a16="http://schemas.microsoft.com/office/drawing/2014/main" id="{22FFE108-DF23-4EFB-8954-E4C8C45A473D}"/>
              </a:ext>
            </a:extLst>
          </p:cNvPr>
          <p:cNvPicPr>
            <a:picLocks noChangeAspect="1"/>
          </p:cNvPicPr>
          <p:nvPr/>
        </p:nvPicPr>
        <p:blipFill rotWithShape="1">
          <a:blip r:embed="rId3"/>
          <a:srcRect l="22461" r="5799" b="-2"/>
          <a:stretch/>
        </p:blipFill>
        <p:spPr>
          <a:xfrm>
            <a:off x="0" y="0"/>
            <a:ext cx="4900773" cy="6858000"/>
          </a:xfrm>
          <a:prstGeom prst="rect">
            <a:avLst/>
          </a:prstGeom>
        </p:spPr>
      </p:pic>
      <p:sp>
        <p:nvSpPr>
          <p:cNvPr id="6" name="TextBox 5">
            <a:extLst>
              <a:ext uri="{FF2B5EF4-FFF2-40B4-BE49-F238E27FC236}">
                <a16:creationId xmlns:a16="http://schemas.microsoft.com/office/drawing/2014/main" id="{DF5E7E11-F4E2-4647-87A2-A01C64CA19B4}"/>
              </a:ext>
            </a:extLst>
          </p:cNvPr>
          <p:cNvSpPr txBox="1"/>
          <p:nvPr/>
        </p:nvSpPr>
        <p:spPr>
          <a:xfrm>
            <a:off x="398051" y="2204228"/>
            <a:ext cx="4104670" cy="1815882"/>
          </a:xfrm>
          <a:prstGeom prst="rect">
            <a:avLst/>
          </a:prstGeom>
          <a:noFill/>
        </p:spPr>
        <p:txBody>
          <a:bodyPr wrap="square" rtlCol="0">
            <a:spAutoFit/>
          </a:bodyPr>
          <a:lstStyle/>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ANLEDNINGAR TILL VARFÖR DET ÄR </a:t>
            </a:r>
          </a:p>
          <a:p>
            <a:r>
              <a:rPr lang="sv-S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INTRESSANT MED ENERGILAGRING</a:t>
            </a:r>
          </a:p>
        </p:txBody>
      </p:sp>
    </p:spTree>
    <p:extLst>
      <p:ext uri="{BB962C8B-B14F-4D97-AF65-F5344CB8AC3E}">
        <p14:creationId xmlns:p14="http://schemas.microsoft.com/office/powerpoint/2010/main" val="36368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raftpojkarna_2017" id="{83CFA230-F401-4098-BD27-C0B7BA632E45}" vid="{308F469C-F8FE-44FB-A23B-37B6A4B00BDE}"/>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raftpojkarna 2019" id="{502FCEFE-4F17-45F9-82D2-22A053759D77}" vid="{CF734D22-2682-4256-B966-8B5E152A9850}"/>
    </a:ext>
  </a:extLst>
</a:theme>
</file>

<file path=ppt/theme/theme3.xml><?xml version="1.0" encoding="utf-8"?>
<a:theme xmlns:a="http://schemas.openxmlformats.org/drawingml/2006/main" name="Frame">
  <a:themeElements>
    <a:clrScheme name="Custom 9">
      <a:dk1>
        <a:srgbClr val="000000"/>
      </a:dk1>
      <a:lt1>
        <a:srgbClr val="FFFFFF"/>
      </a:lt1>
      <a:dk2>
        <a:srgbClr val="404040"/>
      </a:dk2>
      <a:lt2>
        <a:srgbClr val="F1F1F1"/>
      </a:lt2>
      <a:accent1>
        <a:srgbClr val="FF3232"/>
      </a:accent1>
      <a:accent2>
        <a:srgbClr val="001446"/>
      </a:accent2>
      <a:accent3>
        <a:srgbClr val="DEDEDE"/>
      </a:accent3>
      <a:accent4>
        <a:srgbClr val="696969"/>
      </a:accent4>
      <a:accent5>
        <a:srgbClr val="9E9E9E"/>
      </a:accent5>
      <a:accent6>
        <a:srgbClr val="3F4873"/>
      </a:accent6>
      <a:hlink>
        <a:srgbClr val="001446"/>
      </a:hlink>
      <a:folHlink>
        <a:srgbClr val="F00822"/>
      </a:folHlink>
    </a:clrScheme>
    <a:fontScheme name="solaredge">
      <a:majorFont>
        <a:latin typeface="Segoe UI Semibold"/>
        <a:ea typeface=""/>
        <a:cs typeface="Segoe UI Semibold"/>
      </a:majorFont>
      <a:minorFont>
        <a:latin typeface="Segoe UI"/>
        <a:ea typeface=""/>
        <a:cs typeface="Segoe UI"/>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txDef>
      <a:spPr>
        <a:noFill/>
      </a:spPr>
      <a:bodyPr wrap="square" rtlCol="1">
        <a:noAutofit/>
      </a:bodyPr>
      <a:lstStyle>
        <a:defPPr algn="l">
          <a:defRPr dirty="0" err="1"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SolarEdge PPT Template" id="{342A14CA-F451-524E-946C-111AEEF75DE0}" vid="{4BC8A2C4-2BA2-7046-9DE3-E3E2E8D611E6}"/>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02033F2B728A548AEAA5E9657A57027" ma:contentTypeVersion="2" ma:contentTypeDescription="Skapa ett nytt dokument." ma:contentTypeScope="" ma:versionID="b37a789656b4c012049b850cdae20fb2">
  <xsd:schema xmlns:xsd="http://www.w3.org/2001/XMLSchema" xmlns:xs="http://www.w3.org/2001/XMLSchema" xmlns:p="http://schemas.microsoft.com/office/2006/metadata/properties" xmlns:ns2="7f96a24c-6f04-4c5f-bde4-aac3c95c6d9b" targetNamespace="http://schemas.microsoft.com/office/2006/metadata/properties" ma:root="true" ma:fieldsID="cc5d6c53a39093e6a671448558076c2a" ns2:_="">
    <xsd:import namespace="7f96a24c-6f04-4c5f-bde4-aac3c95c6d9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6a24c-6f04-4c5f-bde4-aac3c95c6d9b"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2F216D-D164-473A-A932-6DA3C45F9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96a24c-6f04-4c5f-bde4-aac3c95c6d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F90065-9E6A-44CB-8260-6681D21EEF1C}">
  <ds:schemaRefs>
    <ds:schemaRef ds:uri="http://schemas.microsoft.com/office/2006/documentManagement/types"/>
    <ds:schemaRef ds:uri="http://schemas.microsoft.com/office/infopath/2007/PartnerControls"/>
    <ds:schemaRef ds:uri="7f96a24c-6f04-4c5f-bde4-aac3c95c6d9b"/>
    <ds:schemaRef ds:uri="http://purl.org/dc/elements/1.1/"/>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82ED0A2-2A7F-419C-AFC4-8511002A9C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Kraftpojkarna_2017</Template>
  <TotalTime>9781</TotalTime>
  <Words>1062</Words>
  <Application>Microsoft Office PowerPoint</Application>
  <PresentationFormat>Bredbild</PresentationFormat>
  <Paragraphs>219</Paragraphs>
  <Slides>25</Slides>
  <Notes>20</Notes>
  <HiddenSlides>0</HiddenSlides>
  <MMClips>0</MMClips>
  <ScaleCrop>false</ScaleCrop>
  <HeadingPairs>
    <vt:vector size="6" baseType="variant">
      <vt:variant>
        <vt:lpstr>Använt teckensnitt</vt:lpstr>
      </vt:variant>
      <vt:variant>
        <vt:i4>10</vt:i4>
      </vt:variant>
      <vt:variant>
        <vt:lpstr>Tema</vt:lpstr>
      </vt:variant>
      <vt:variant>
        <vt:i4>3</vt:i4>
      </vt:variant>
      <vt:variant>
        <vt:lpstr>Bildrubriker</vt:lpstr>
      </vt:variant>
      <vt:variant>
        <vt:i4>25</vt:i4>
      </vt:variant>
    </vt:vector>
  </HeadingPairs>
  <TitlesOfParts>
    <vt:vector size="38" baseType="lpstr">
      <vt:lpstr>Segoe UI</vt:lpstr>
      <vt:lpstr>Segoe UI Semibold</vt:lpstr>
      <vt:lpstr>Calibri Light</vt:lpstr>
      <vt:lpstr>Wingdings</vt:lpstr>
      <vt:lpstr>Lato</vt:lpstr>
      <vt:lpstr>Wingdings 2</vt:lpstr>
      <vt:lpstr>Calibri</vt:lpstr>
      <vt:lpstr>Arial</vt:lpstr>
      <vt:lpstr>Lato Black</vt:lpstr>
      <vt:lpstr>Open Sans</vt:lpstr>
      <vt:lpstr>1_Office-tema</vt:lpstr>
      <vt:lpstr>2_Office-tema</vt:lpstr>
      <vt:lpstr>Frame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SMART LADDNING</vt:lpstr>
      <vt:lpstr>PowerPoint-presentation</vt:lpstr>
      <vt:lpstr>PowerPoint-presentation</vt:lpstr>
      <vt:lpstr>PowerPoint-presentation</vt:lpstr>
      <vt:lpstr>PowerPoint-presentation</vt:lpstr>
      <vt:lpstr>PowerPoint-presentation</vt:lpstr>
      <vt:lpstr>PowerPoint-presentation</vt:lpstr>
      <vt:lpstr>Virtual Power Plant</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Albin Hasselström</dc:creator>
  <cp:lastModifiedBy>Martin Persson</cp:lastModifiedBy>
  <cp:revision>354</cp:revision>
  <cp:lastPrinted>2017-05-24T11:27:02Z</cp:lastPrinted>
  <dcterms:created xsi:type="dcterms:W3CDTF">2018-01-09T15:01:25Z</dcterms:created>
  <dcterms:modified xsi:type="dcterms:W3CDTF">2019-05-07T10:21:43Z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0x010100A02033F2B728A548AEAA5E9657A57027</vt:lpwstr>
  </property>
</Properties>
</file>