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1"/>
    <p:restoredTop sz="94694"/>
  </p:normalViewPr>
  <p:slideViewPr>
    <p:cSldViewPr snapToGrid="0" snapToObjects="1">
      <p:cViewPr varScale="1">
        <p:scale>
          <a:sx n="104" d="100"/>
          <a:sy n="104" d="100"/>
        </p:scale>
        <p:origin x="232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C863C8C-AC6B-1B41-AB11-8B16918FD0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8FA087D-6355-E142-A670-EAD27C64E4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B066E67-B12F-1043-A4C7-A059D3604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13C3-1ABC-0848-A82E-3833F8A73C6F}" type="datetimeFigureOut">
              <a:rPr lang="sv-SE" smtClean="0"/>
              <a:t>2022-10-03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3E016CE-274B-A14D-A20B-D387606FD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0DA1014-AF1D-694D-BF27-A1CCC28DA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006E-20F7-2642-A9F9-4639DFBBA8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7530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952CFD-93BB-EE40-8DF5-A5408E015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60EDB0C-12AD-2C48-9312-3F409F5A66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3E57058-3FB6-8044-A20B-00AE087AB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13C3-1ABC-0848-A82E-3833F8A73C6F}" type="datetimeFigureOut">
              <a:rPr lang="sv-SE" smtClean="0"/>
              <a:t>2022-10-03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B204FEC-D2A0-9D4B-AA24-1D2770062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19A6ECF-4276-964E-ACBC-88E372657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006E-20F7-2642-A9F9-4639DFBBA8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6644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0DB0F68C-12F2-0C44-891B-CC81987068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70E3540-5DC7-C14D-BBF1-7B044DA7D1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B9CDACE-BEB9-604B-A50F-EA30D37D0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13C3-1ABC-0848-A82E-3833F8A73C6F}" type="datetimeFigureOut">
              <a:rPr lang="sv-SE" smtClean="0"/>
              <a:t>2022-10-03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851DD5B-5844-D34E-953E-9863E2983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70AD613-B8A0-8147-BE20-168A28160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006E-20F7-2642-A9F9-4639DFBBA8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11450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24A856C-FB7B-664B-A7D8-A4A32DECA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5B6A696-0FFE-9245-BCBB-D22BE06F7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30FBAED-E620-FE4D-AB07-18127A5C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13C3-1ABC-0848-A82E-3833F8A73C6F}" type="datetimeFigureOut">
              <a:rPr lang="sv-SE" smtClean="0"/>
              <a:t>2022-10-03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5B65363-1A34-5B43-8E53-B56C3ABF5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3D79268-7AAA-6740-875E-CD98F0377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006E-20F7-2642-A9F9-4639DFBBA8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9149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4A723C2-3BFA-A043-80A2-3722B78FA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E1443D2-C199-7647-B5E5-0A66C429FD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3D9AB51-76D9-4941-BCAF-76B6C2B6E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13C3-1ABC-0848-A82E-3833F8A73C6F}" type="datetimeFigureOut">
              <a:rPr lang="sv-SE" smtClean="0"/>
              <a:t>2022-10-03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F8DBBC3-535B-1845-AA0F-EF80120DC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04A4391-B6D9-F84D-A5A2-BEF119CE7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006E-20F7-2642-A9F9-4639DFBBA8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6892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986A6C1-E00E-7644-B813-B908EA347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C001AED-BBFA-9043-8F76-7284962EF2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6EC10E2-3AA9-AF4D-8F77-CC4DEDA675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CC986F6-CBFE-EC4D-AF66-9F202B25B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13C3-1ABC-0848-A82E-3833F8A73C6F}" type="datetimeFigureOut">
              <a:rPr lang="sv-SE" smtClean="0"/>
              <a:t>2022-10-03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3254147-C34B-3B44-8C5F-6F2404275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31F6EC7-1E9F-0048-AA98-D253D2C9B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006E-20F7-2642-A9F9-4639DFBBA8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8925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BFE6384-4148-3B41-B9E6-C69342736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B7724B3-DE0B-3049-BCC2-699227681D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80985BA-9ACA-2D40-BFC8-5F20BF8137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B44E221C-B38E-6E41-A297-E671121BC6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BE60E56-8001-8B4D-8F21-48DAAD8DCD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8AFB8F55-BF7A-5B4F-9EDD-AFBC2E0A3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13C3-1ABC-0848-A82E-3833F8A73C6F}" type="datetimeFigureOut">
              <a:rPr lang="sv-SE" smtClean="0"/>
              <a:t>2022-10-03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BB7BDC99-9B10-2E44-A45E-599CFBB23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FA0B0D0C-0D8B-6947-8C7C-B1DB8E493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006E-20F7-2642-A9F9-4639DFBBA8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965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30534A-7272-774A-9093-63916D899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A21B95DA-2592-C64D-9F93-68AA88CFE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13C3-1ABC-0848-A82E-3833F8A73C6F}" type="datetimeFigureOut">
              <a:rPr lang="sv-SE" smtClean="0"/>
              <a:t>2022-10-03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99D47A1-16C4-7A42-A6F4-C74A81D5A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D451370-301B-1D41-A094-53EC59F40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006E-20F7-2642-A9F9-4639DFBBA8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43309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04F0F021-08DD-FC4C-94B4-15E81AD30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13C3-1ABC-0848-A82E-3833F8A73C6F}" type="datetimeFigureOut">
              <a:rPr lang="sv-SE" smtClean="0"/>
              <a:t>2022-10-03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3237CD35-A4DA-BC4A-9A40-866C7FA6C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B090124D-8FC2-3043-9112-7FC81A98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006E-20F7-2642-A9F9-4639DFBBA8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90808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D2DFB27-B664-D24D-BF99-6310091A6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EBCC8D0-0FC1-1A48-9B09-6677BA6FD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4C6A8D5-B185-2341-BB11-84D8AA2FD9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BFB367F-F7C7-2A43-B08E-F9A68E30B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13C3-1ABC-0848-A82E-3833F8A73C6F}" type="datetimeFigureOut">
              <a:rPr lang="sv-SE" smtClean="0"/>
              <a:t>2022-10-03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F832529-BF34-7740-B616-CA2860703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48404B8-DFC0-3340-9832-10E8C0A9F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006E-20F7-2642-A9F9-4639DFBBA8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7720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EAE8A6-77F8-BE42-903F-C591F3BFA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4366C3C9-AB79-A44F-B527-F9DC3FB8F3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374BE41-6574-A840-B268-FE1BC2585A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CFF872F-2E9A-E249-84BE-D849DEA0C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A13C3-1ABC-0848-A82E-3833F8A73C6F}" type="datetimeFigureOut">
              <a:rPr lang="sv-SE" smtClean="0"/>
              <a:t>2022-10-03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29B8C69-85D1-FA44-A8D3-860B259A7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290459A-6510-4E43-9249-E5539E046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B006E-20F7-2642-A9F9-4639DFBBA8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8928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66EB9762-D004-AA40-9392-C7D96CFDE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8C74307-FC76-2242-867F-C8ECD23300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448601C-5229-D545-A706-F2A0E51C1E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A13C3-1ABC-0848-A82E-3833F8A73C6F}" type="datetimeFigureOut">
              <a:rPr lang="sv-SE" smtClean="0"/>
              <a:t>2022-10-03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B5A8E22-AAE5-2B47-AEC8-D78F6A1F42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8B19C3D-89E7-5F49-A97E-BC014C45B5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B006E-20F7-2642-A9F9-4639DFBBA8A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60902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0379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Macintosh PowerPoint</Application>
  <PresentationFormat>Bredbild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Josefine Ekegren</dc:creator>
  <cp:lastModifiedBy>Anders Härnqvist</cp:lastModifiedBy>
  <cp:revision>5</cp:revision>
  <dcterms:created xsi:type="dcterms:W3CDTF">2020-11-18T11:16:32Z</dcterms:created>
  <dcterms:modified xsi:type="dcterms:W3CDTF">2022-10-03T09:33:45Z</dcterms:modified>
</cp:coreProperties>
</file>